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2"/>
  </p:notesMasterIdLst>
  <p:sldIdLst>
    <p:sldId id="256" r:id="rId2"/>
    <p:sldId id="257" r:id="rId3"/>
    <p:sldId id="260" r:id="rId4"/>
    <p:sldId id="285" r:id="rId5"/>
    <p:sldId id="259" r:id="rId6"/>
    <p:sldId id="286" r:id="rId7"/>
    <p:sldId id="262" r:id="rId8"/>
    <p:sldId id="287" r:id="rId9"/>
    <p:sldId id="288" r:id="rId10"/>
    <p:sldId id="289" r:id="rId11"/>
    <p:sldId id="292" r:id="rId12"/>
    <p:sldId id="263" r:id="rId13"/>
    <p:sldId id="293" r:id="rId14"/>
    <p:sldId id="294" r:id="rId15"/>
    <p:sldId id="295" r:id="rId16"/>
    <p:sldId id="264" r:id="rId17"/>
    <p:sldId id="296" r:id="rId18"/>
    <p:sldId id="297" r:id="rId19"/>
    <p:sldId id="298" r:id="rId20"/>
    <p:sldId id="258" r:id="rId21"/>
  </p:sldIdLst>
  <p:sldSz cx="9144000" cy="5143500" type="screen16x9"/>
  <p:notesSz cx="6858000" cy="9144000"/>
  <p:embeddedFontLst>
    <p:embeddedFont>
      <p:font typeface="Arial Rounded MT Bold" panose="020F0704030504030204" pitchFamily="34" charset="0"/>
      <p:regular r:id="rId23"/>
    </p:embeddedFont>
    <p:embeddedFont>
      <p:font typeface="Barlow Light" panose="020B0604020202020204" charset="0"/>
      <p:regular r:id="rId24"/>
      <p:bold r:id="rId25"/>
      <p:italic r:id="rId26"/>
      <p:boldItalic r:id="rId27"/>
    </p:embeddedFont>
    <p:embeddedFont>
      <p:font typeface="Bahnschrift SemiBold" panose="020B0502040204020203" pitchFamily="34" charset="0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Raleway SemiBold" panose="020B0604020202020204" charset="0"/>
      <p:regular r:id="rId33"/>
      <p:bold r:id="rId34"/>
      <p:italic r:id="rId35"/>
      <p:boldItalic r:id="rId36"/>
    </p:embeddedFont>
    <p:embeddedFont>
      <p:font typeface="Barlow" panose="020B0604020202020204" charset="0"/>
      <p:regular r:id="rId37"/>
      <p:bold r:id="rId38"/>
      <p:italic r:id="rId39"/>
      <p:boldItalic r:id="rId40"/>
    </p:embeddedFont>
    <p:embeddedFont>
      <p:font typeface="Raleway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657CBD-5A6F-4BE9-B399-3A1273771AD7}">
  <a:tblStyle styleId="{E8657CBD-5A6F-4BE9-B399-3A1273771A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10819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2506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3035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8027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3903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5497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7402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3623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932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2125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6959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972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42258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7800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7373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1753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7396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8441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514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4426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829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/>
          <p:nvPr/>
        </p:nvSpPr>
        <p:spPr>
          <a:xfrm rot="5400000">
            <a:off x="-303375" y="9274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39050" y="1028325"/>
            <a:ext cx="4742700" cy="357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marL="914400" lvl="1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marL="1371600" lvl="2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3pPr>
            <a:lvl4pPr marL="1828800" lvl="3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4pPr>
            <a:lvl5pPr marL="2286000" lvl="4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5pPr>
            <a:lvl6pPr marL="2743200" lvl="5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6pPr>
            <a:lvl7pPr marL="3200400" lvl="6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7pPr>
            <a:lvl8pPr marL="3657600" lvl="7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8pPr>
            <a:lvl9pPr marL="4114800" lvl="8" indent="-4318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19050" y="933775"/>
            <a:ext cx="531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 b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8600" b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329025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61233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taianebarboza@live.co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yvieira09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pt-B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Potencialidades</a:t>
            </a:r>
            <a:r>
              <a:rPr lang="pt-BR" sz="4400" dirty="0"/>
              <a:t/>
            </a:r>
            <a:br>
              <a:rPr lang="pt-BR" sz="4400" dirty="0"/>
            </a:br>
            <a:r>
              <a:rPr lang="pt-BR" sz="4400" dirty="0"/>
              <a:t>e </a:t>
            </a:r>
            <a:r>
              <a:rPr lang="pt-B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desafios</a:t>
            </a:r>
            <a:r>
              <a:rPr lang="pt-BR" sz="4400" dirty="0"/>
              <a:t> da Evangelização</a:t>
            </a:r>
            <a:br>
              <a:rPr lang="pt-BR" sz="4400" dirty="0"/>
            </a:br>
            <a:r>
              <a:rPr lang="pt-BR" sz="4400" dirty="0"/>
              <a:t>nas </a:t>
            </a:r>
            <a:r>
              <a:rPr lang="pt-B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</a:t>
            </a:r>
            <a:br>
              <a:rPr lang="pt-B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Sociais </a:t>
            </a:r>
            <a:endParaRPr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45D55A4-53AB-4FB3-B49B-F227AED52D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31"/>
          <a:stretch/>
        </p:blipFill>
        <p:spPr>
          <a:xfrm>
            <a:off x="4741749" y="182845"/>
            <a:ext cx="4391247" cy="4012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17" name="Elipse 116">
            <a:extLst>
              <a:ext uri="{FF2B5EF4-FFF2-40B4-BE49-F238E27FC236}">
                <a16:creationId xmlns:a16="http://schemas.microsoft.com/office/drawing/2014/main" xmlns="" id="{22F819E8-8A74-4395-B6E9-53D6C846421E}"/>
              </a:ext>
            </a:extLst>
          </p:cNvPr>
          <p:cNvSpPr/>
          <p:nvPr/>
        </p:nvSpPr>
        <p:spPr>
          <a:xfrm>
            <a:off x="5497032" y="2741870"/>
            <a:ext cx="2690038" cy="180753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Diálogo</a:t>
            </a:r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5F90C7DF-AABA-4294-BDD3-73443D3489BA}"/>
              </a:ext>
            </a:extLst>
          </p:cNvPr>
          <p:cNvSpPr/>
          <p:nvPr/>
        </p:nvSpPr>
        <p:spPr>
          <a:xfrm>
            <a:off x="1148316" y="584790"/>
            <a:ext cx="2690038" cy="180753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Conexões</a:t>
            </a:r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3000B0EF-0FEA-4876-B789-B01A91E22000}"/>
              </a:ext>
            </a:extLst>
          </p:cNvPr>
          <p:cNvSpPr/>
          <p:nvPr/>
        </p:nvSpPr>
        <p:spPr>
          <a:xfrm>
            <a:off x="956930" y="2741870"/>
            <a:ext cx="2881424" cy="180753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Compromisso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xmlns="" id="{0C702CAB-4D4E-4DF0-A68B-DB2465003D25}"/>
              </a:ext>
            </a:extLst>
          </p:cNvPr>
          <p:cNvCxnSpPr>
            <a:cxnSpLocks/>
          </p:cNvCxnSpPr>
          <p:nvPr/>
        </p:nvCxnSpPr>
        <p:spPr>
          <a:xfrm>
            <a:off x="3838354" y="1509823"/>
            <a:ext cx="15310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6B1C51E2-AEA2-4968-A03D-741299BC2CAD}"/>
              </a:ext>
            </a:extLst>
          </p:cNvPr>
          <p:cNvSpPr/>
          <p:nvPr/>
        </p:nvSpPr>
        <p:spPr>
          <a:xfrm>
            <a:off x="5497032" y="584790"/>
            <a:ext cx="2690038" cy="180753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Comunhão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xmlns="" id="{1CF1683B-9EAD-497E-AD07-6BB2570A65B0}"/>
              </a:ext>
            </a:extLst>
          </p:cNvPr>
          <p:cNvCxnSpPr>
            <a:cxnSpLocks/>
          </p:cNvCxnSpPr>
          <p:nvPr/>
        </p:nvCxnSpPr>
        <p:spPr>
          <a:xfrm flipH="1">
            <a:off x="3923414" y="1988288"/>
            <a:ext cx="1796902" cy="13397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xmlns="" id="{15AD0A7D-5634-481E-AE6E-E8E7F72AA5FD}"/>
              </a:ext>
            </a:extLst>
          </p:cNvPr>
          <p:cNvCxnSpPr>
            <a:cxnSpLocks/>
          </p:cNvCxnSpPr>
          <p:nvPr/>
        </p:nvCxnSpPr>
        <p:spPr>
          <a:xfrm>
            <a:off x="3838354" y="3678865"/>
            <a:ext cx="15310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xmlns="" id="{48339148-F19E-493C-9027-E69D32771174}"/>
              </a:ext>
            </a:extLst>
          </p:cNvPr>
          <p:cNvCxnSpPr>
            <a:cxnSpLocks/>
          </p:cNvCxnSpPr>
          <p:nvPr/>
        </p:nvCxnSpPr>
        <p:spPr>
          <a:xfrm>
            <a:off x="7974419" y="3147238"/>
            <a:ext cx="9030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xmlns="" id="{92CBD6EE-1024-442E-AD3A-24F035D504AB}"/>
              </a:ext>
            </a:extLst>
          </p:cNvPr>
          <p:cNvCxnSpPr>
            <a:cxnSpLocks/>
          </p:cNvCxnSpPr>
          <p:nvPr/>
        </p:nvCxnSpPr>
        <p:spPr>
          <a:xfrm>
            <a:off x="8187070" y="3495452"/>
            <a:ext cx="69040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xmlns="" id="{C9B09406-0A7E-4D1D-BA0A-E616EBB420C8}"/>
              </a:ext>
            </a:extLst>
          </p:cNvPr>
          <p:cNvCxnSpPr>
            <a:cxnSpLocks/>
          </p:cNvCxnSpPr>
          <p:nvPr/>
        </p:nvCxnSpPr>
        <p:spPr>
          <a:xfrm>
            <a:off x="8187070" y="3805125"/>
            <a:ext cx="69040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96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17" name="Elipse 116">
            <a:extLst>
              <a:ext uri="{FF2B5EF4-FFF2-40B4-BE49-F238E27FC236}">
                <a16:creationId xmlns:a16="http://schemas.microsoft.com/office/drawing/2014/main" xmlns="" id="{22F819E8-8A74-4395-B6E9-53D6C846421E}"/>
              </a:ext>
            </a:extLst>
          </p:cNvPr>
          <p:cNvSpPr/>
          <p:nvPr/>
        </p:nvSpPr>
        <p:spPr>
          <a:xfrm>
            <a:off x="1477924" y="1412801"/>
            <a:ext cx="2690038" cy="180753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Diálogo</a:t>
            </a:r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xmlns="" id="{48339148-F19E-493C-9027-E69D32771174}"/>
              </a:ext>
            </a:extLst>
          </p:cNvPr>
          <p:cNvCxnSpPr>
            <a:cxnSpLocks/>
          </p:cNvCxnSpPr>
          <p:nvPr/>
        </p:nvCxnSpPr>
        <p:spPr>
          <a:xfrm>
            <a:off x="3955311" y="1818169"/>
            <a:ext cx="9030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xmlns="" id="{92CBD6EE-1024-442E-AD3A-24F035D504AB}"/>
              </a:ext>
            </a:extLst>
          </p:cNvPr>
          <p:cNvCxnSpPr>
            <a:cxnSpLocks/>
          </p:cNvCxnSpPr>
          <p:nvPr/>
        </p:nvCxnSpPr>
        <p:spPr>
          <a:xfrm>
            <a:off x="4167962" y="2166383"/>
            <a:ext cx="69040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xmlns="" id="{C9B09406-0A7E-4D1D-BA0A-E616EBB420C8}"/>
              </a:ext>
            </a:extLst>
          </p:cNvPr>
          <p:cNvCxnSpPr>
            <a:cxnSpLocks/>
          </p:cNvCxnSpPr>
          <p:nvPr/>
        </p:nvCxnSpPr>
        <p:spPr>
          <a:xfrm>
            <a:off x="4167962" y="2486689"/>
            <a:ext cx="69040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CB109CD3-85B8-4293-9195-C2E9F2BB414C}"/>
              </a:ext>
            </a:extLst>
          </p:cNvPr>
          <p:cNvSpPr/>
          <p:nvPr/>
        </p:nvSpPr>
        <p:spPr>
          <a:xfrm>
            <a:off x="4936095" y="1525781"/>
            <a:ext cx="9044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Deus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AAF6784B-F72E-4017-B470-8AD6DD436995}"/>
              </a:ext>
            </a:extLst>
          </p:cNvPr>
          <p:cNvSpPr/>
          <p:nvPr/>
        </p:nvSpPr>
        <p:spPr>
          <a:xfrm>
            <a:off x="4936095" y="1873995"/>
            <a:ext cx="95410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Outro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14F1C8C0-F20D-40E5-B7FF-74E5D8B9E1B9}"/>
              </a:ext>
            </a:extLst>
          </p:cNvPr>
          <p:cNvSpPr/>
          <p:nvPr/>
        </p:nvSpPr>
        <p:spPr>
          <a:xfrm>
            <a:off x="4936095" y="2194301"/>
            <a:ext cx="19335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Comunidade</a:t>
            </a:r>
          </a:p>
        </p:txBody>
      </p:sp>
    </p:spTree>
    <p:extLst>
      <p:ext uri="{BB962C8B-B14F-4D97-AF65-F5344CB8AC3E}">
        <p14:creationId xmlns:p14="http://schemas.microsoft.com/office/powerpoint/2010/main" val="64136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5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9"/>
          <p:cNvSpPr txBox="1">
            <a:spLocks noGrp="1"/>
          </p:cNvSpPr>
          <p:nvPr>
            <p:ph type="title"/>
          </p:nvPr>
        </p:nvSpPr>
        <p:spPr>
          <a:xfrm>
            <a:off x="467833" y="457199"/>
            <a:ext cx="5640900" cy="7123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Abrangência</a:t>
            </a:r>
            <a:endParaRPr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0" name="Google Shape;860;p1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942A11FA-EE8E-4EFF-88FE-26454D167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370521" y="68311"/>
            <a:ext cx="6029325" cy="507518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DF6EBC1B-E28F-4B75-B425-7A973D79C2F7}"/>
              </a:ext>
            </a:extLst>
          </p:cNvPr>
          <p:cNvSpPr/>
          <p:nvPr/>
        </p:nvSpPr>
        <p:spPr>
          <a:xfrm>
            <a:off x="318977" y="1385107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Tx/>
              <a:buChar char="-"/>
            </a:pPr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Barlow Light" panose="020B0604020202020204" charset="0"/>
              </a:rPr>
              <a:t>Linguagem</a:t>
            </a:r>
          </a:p>
          <a:p>
            <a:pPr marL="342900" lvl="0" indent="-342900">
              <a:buFontTx/>
              <a:buChar char="-"/>
            </a:pPr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Barlow Light" panose="020B0604020202020204" charset="0"/>
              </a:rPr>
              <a:t>Estilo</a:t>
            </a:r>
          </a:p>
          <a:p>
            <a:pPr marL="342900" lvl="0" indent="-342900">
              <a:buFontTx/>
              <a:buChar char="-"/>
            </a:pPr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Barlow Light" panose="020B0604020202020204" charset="0"/>
              </a:rPr>
              <a:t>Pastorais</a:t>
            </a:r>
          </a:p>
          <a:p>
            <a:pPr lvl="0"/>
            <a:endParaRPr lang="pt-BR" sz="2800" b="1" dirty="0">
              <a:solidFill>
                <a:schemeClr val="bg1">
                  <a:lumMod val="50000"/>
                </a:schemeClr>
              </a:solidFill>
              <a:latin typeface="Barlow Light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2783D02-FB80-4965-ACD8-53353A389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326" y="1692322"/>
            <a:ext cx="5427348" cy="3052883"/>
          </a:xfrm>
          <a:prstGeom prst="rect">
            <a:avLst/>
          </a:prstGeom>
        </p:spPr>
      </p:pic>
      <p:sp>
        <p:nvSpPr>
          <p:cNvPr id="12" name="Google Shape;405;p15">
            <a:extLst>
              <a:ext uri="{FF2B5EF4-FFF2-40B4-BE49-F238E27FC236}">
                <a16:creationId xmlns:a16="http://schemas.microsoft.com/office/drawing/2014/main" xmlns="" id="{73D2A8CD-A589-4298-B12A-22833F04BE99}"/>
              </a:ext>
            </a:extLst>
          </p:cNvPr>
          <p:cNvSpPr txBox="1">
            <a:spLocks/>
          </p:cNvSpPr>
          <p:nvPr/>
        </p:nvSpPr>
        <p:spPr>
          <a:xfrm>
            <a:off x="178526" y="398295"/>
            <a:ext cx="8786948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pPr algn="ctr"/>
            <a:r>
              <a:rPr lang="pt-BR" sz="6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Homogeneidade = Ação</a:t>
            </a:r>
            <a:endParaRPr lang="pt-BR" sz="7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755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9"/>
          <p:cNvSpPr txBox="1">
            <a:spLocks noGrp="1"/>
          </p:cNvSpPr>
          <p:nvPr>
            <p:ph type="title"/>
          </p:nvPr>
        </p:nvSpPr>
        <p:spPr>
          <a:xfrm>
            <a:off x="467833" y="457199"/>
            <a:ext cx="5640900" cy="7123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Identidade</a:t>
            </a:r>
            <a:endParaRPr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0" name="Google Shape;860;p1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DF6EBC1B-E28F-4B75-B425-7A973D79C2F7}"/>
              </a:ext>
            </a:extLst>
          </p:cNvPr>
          <p:cNvSpPr/>
          <p:nvPr/>
        </p:nvSpPr>
        <p:spPr>
          <a:xfrm>
            <a:off x="318977" y="1385107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Barlow Light" panose="020B0604020202020204" charset="0"/>
              </a:rPr>
              <a:t>- Comunhão</a:t>
            </a:r>
          </a:p>
          <a:p>
            <a:pPr marL="457200" lvl="0" indent="-457200">
              <a:buFontTx/>
              <a:buChar char="-"/>
            </a:pPr>
            <a:endParaRPr lang="pt-BR" sz="2800" b="1" dirty="0">
              <a:solidFill>
                <a:schemeClr val="bg1">
                  <a:lumMod val="50000"/>
                </a:schemeClr>
              </a:solidFill>
              <a:latin typeface="Barlow Light" panose="020B0604020202020204" charset="0"/>
            </a:endParaRPr>
          </a:p>
          <a:p>
            <a:pPr lvl="0"/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Barlow Light" panose="020B0604020202020204" charset="0"/>
              </a:rPr>
              <a:t>- Ação e partilha</a:t>
            </a:r>
          </a:p>
          <a:p>
            <a:pPr lvl="0"/>
            <a:endParaRPr lang="pt-BR" sz="2800" b="1" dirty="0">
              <a:solidFill>
                <a:schemeClr val="bg1">
                  <a:lumMod val="50000"/>
                </a:schemeClr>
              </a:solidFill>
              <a:latin typeface="Barlow Light" panose="020B0604020202020204" charset="0"/>
            </a:endParaRPr>
          </a:p>
        </p:txBody>
      </p:sp>
      <p:pic>
        <p:nvPicPr>
          <p:cNvPr id="2050" name="Picture 2" descr="Resultado de imagem para carteira de Identidade">
            <a:extLst>
              <a:ext uri="{FF2B5EF4-FFF2-40B4-BE49-F238E27FC236}">
                <a16:creationId xmlns:a16="http://schemas.microsoft.com/office/drawing/2014/main" xmlns="" id="{FF5C5D24-CA3F-4AAA-9C42-417493C0B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3" t="2724" r="51288" b="3553"/>
          <a:stretch/>
        </p:blipFill>
        <p:spPr bwMode="auto">
          <a:xfrm>
            <a:off x="5486400" y="317648"/>
            <a:ext cx="2966484" cy="450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64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80D83F58-FB00-4EA1-9C94-DBD4FC84975D}"/>
              </a:ext>
            </a:extLst>
          </p:cNvPr>
          <p:cNvSpPr/>
          <p:nvPr/>
        </p:nvSpPr>
        <p:spPr>
          <a:xfrm>
            <a:off x="1" y="1127051"/>
            <a:ext cx="531628" cy="382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Google Shape;405;p15">
            <a:extLst>
              <a:ext uri="{FF2B5EF4-FFF2-40B4-BE49-F238E27FC236}">
                <a16:creationId xmlns:a16="http://schemas.microsoft.com/office/drawing/2014/main" xmlns="" id="{CDF1733E-5FA7-4533-A79D-B0AB70208184}"/>
              </a:ext>
            </a:extLst>
          </p:cNvPr>
          <p:cNvSpPr txBox="1">
            <a:spLocks/>
          </p:cNvSpPr>
          <p:nvPr/>
        </p:nvSpPr>
        <p:spPr>
          <a:xfrm>
            <a:off x="1089470" y="1750172"/>
            <a:ext cx="6965059" cy="1643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pPr algn="ctr"/>
            <a:r>
              <a:rPr lang="pt-BR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Quais as </a:t>
            </a:r>
          </a:p>
          <a:p>
            <a:pPr algn="ctr"/>
            <a:r>
              <a:rPr lang="pt-BR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Potencialidades?</a:t>
            </a:r>
          </a:p>
        </p:txBody>
      </p:sp>
    </p:spTree>
    <p:extLst>
      <p:ext uri="{BB962C8B-B14F-4D97-AF65-F5344CB8AC3E}">
        <p14:creationId xmlns:p14="http://schemas.microsoft.com/office/powerpoint/2010/main" val="28940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0"/>
          <p:cNvSpPr txBox="1">
            <a:spLocks noGrp="1"/>
          </p:cNvSpPr>
          <p:nvPr>
            <p:ph type="title"/>
          </p:nvPr>
        </p:nvSpPr>
        <p:spPr>
          <a:xfrm>
            <a:off x="361507" y="286623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Rede de</a:t>
            </a:r>
            <a:br>
              <a:rPr lang="pt-BR" dirty="0"/>
            </a:br>
            <a:r>
              <a:rPr lang="pt-BR" dirty="0"/>
              <a:t>Pessoas</a:t>
            </a:r>
            <a:endParaRPr dirty="0"/>
          </a:p>
        </p:txBody>
      </p:sp>
      <p:sp>
        <p:nvSpPr>
          <p:cNvPr id="998" name="Google Shape;998;p20"/>
          <p:cNvSpPr txBox="1">
            <a:spLocks noGrp="1"/>
          </p:cNvSpPr>
          <p:nvPr>
            <p:ph type="body" idx="1"/>
          </p:nvPr>
        </p:nvSpPr>
        <p:spPr>
          <a:xfrm>
            <a:off x="457199" y="1594884"/>
            <a:ext cx="3721395" cy="307986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pt-BR" sz="2400" b="1" dirty="0"/>
              <a:t>Pessoas passíveis de receber o Evangelho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pt-BR" sz="2400" b="1" dirty="0"/>
              <a:t>Proximidades com os fiéis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pt-BR" sz="2400" b="1" dirty="0"/>
              <a:t>Canal aberto para comunicação informal e pessoal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01" name="Google Shape;1001;p2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5122" name="Picture 2" descr="Resultado de imagem para rede de pessoas png">
            <a:extLst>
              <a:ext uri="{FF2B5EF4-FFF2-40B4-BE49-F238E27FC236}">
                <a16:creationId xmlns:a16="http://schemas.microsoft.com/office/drawing/2014/main" xmlns="" id="{AB721E12-474E-42B9-9D62-EE3F167B2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428" y="530635"/>
            <a:ext cx="4037834" cy="399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0"/>
          <p:cNvSpPr txBox="1">
            <a:spLocks noGrp="1"/>
          </p:cNvSpPr>
          <p:nvPr>
            <p:ph type="title"/>
          </p:nvPr>
        </p:nvSpPr>
        <p:spPr>
          <a:xfrm>
            <a:off x="361507" y="286623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Ampliação do</a:t>
            </a:r>
            <a:br>
              <a:rPr lang="pt-BR" dirty="0"/>
            </a:br>
            <a:r>
              <a:rPr lang="pt-BR" dirty="0"/>
              <a:t>espaço eclesial</a:t>
            </a:r>
            <a:endParaRPr dirty="0"/>
          </a:p>
        </p:txBody>
      </p:sp>
      <p:sp>
        <p:nvSpPr>
          <p:cNvPr id="998" name="Google Shape;998;p20"/>
          <p:cNvSpPr txBox="1">
            <a:spLocks noGrp="1"/>
          </p:cNvSpPr>
          <p:nvPr>
            <p:ph type="body" idx="1"/>
          </p:nvPr>
        </p:nvSpPr>
        <p:spPr>
          <a:xfrm>
            <a:off x="457199" y="2083981"/>
            <a:ext cx="3721395" cy="25907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pt-BR" sz="2400" b="1" dirty="0"/>
              <a:t>Palavra do Padre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pt-BR" sz="2400" b="1" dirty="0"/>
              <a:t>Vida da Comunidade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pt-BR" sz="2400" b="1" dirty="0"/>
              <a:t>Partilha da Palavra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pt-BR" sz="2400" b="1" dirty="0"/>
              <a:t>Algumas atividades administrativas (agenda)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01" name="Google Shape;1001;p2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5122" name="Picture 2" descr="Resultado de imagem para rede de pessoas png">
            <a:extLst>
              <a:ext uri="{FF2B5EF4-FFF2-40B4-BE49-F238E27FC236}">
                <a16:creationId xmlns:a16="http://schemas.microsoft.com/office/drawing/2014/main" xmlns="" id="{AB721E12-474E-42B9-9D62-EE3F167B2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428" y="530635"/>
            <a:ext cx="4037834" cy="399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9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0"/>
          <p:cNvSpPr txBox="1">
            <a:spLocks noGrp="1"/>
          </p:cNvSpPr>
          <p:nvPr>
            <p:ph type="title"/>
          </p:nvPr>
        </p:nvSpPr>
        <p:spPr>
          <a:xfrm>
            <a:off x="361507" y="468751"/>
            <a:ext cx="5640900" cy="64904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Novas Ferramentas</a:t>
            </a:r>
            <a:endParaRPr dirty="0"/>
          </a:p>
        </p:txBody>
      </p:sp>
      <p:sp>
        <p:nvSpPr>
          <p:cNvPr id="998" name="Google Shape;998;p20"/>
          <p:cNvSpPr txBox="1">
            <a:spLocks noGrp="1"/>
          </p:cNvSpPr>
          <p:nvPr>
            <p:ph type="body" idx="1"/>
          </p:nvPr>
        </p:nvSpPr>
        <p:spPr>
          <a:xfrm>
            <a:off x="457199" y="1318437"/>
            <a:ext cx="3721395" cy="3356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pt-BR" sz="2400" b="1" dirty="0"/>
              <a:t>Stories (Instagram e Facebook)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pt-BR" sz="2400" b="1" dirty="0"/>
              <a:t>Transmissões </a:t>
            </a:r>
            <a:r>
              <a:rPr lang="pt-BR" sz="2400" b="1" dirty="0" err="1"/>
              <a:t>AoVivo</a:t>
            </a:r>
            <a:endParaRPr lang="pt-BR" sz="2400" b="1" dirty="0"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pt-BR" sz="2400" b="1" dirty="0"/>
              <a:t>IGTV</a:t>
            </a:r>
          </a:p>
          <a:p>
            <a:pPr marL="342900" lvl="0" indent="-342900">
              <a:buFontTx/>
              <a:buChar char="-"/>
            </a:pPr>
            <a:r>
              <a:rPr lang="pt-BR" sz="2400" b="1" dirty="0"/>
              <a:t>Grupos do Facebook (Ascensão)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01" name="Google Shape;1001;p2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7170" name="Picture 2" descr="Resultado de imagem para stories">
            <a:extLst>
              <a:ext uri="{FF2B5EF4-FFF2-40B4-BE49-F238E27FC236}">
                <a16:creationId xmlns:a16="http://schemas.microsoft.com/office/drawing/2014/main" xmlns="" id="{D74C5262-76F0-40FE-B1AD-5F0626586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052" y="0"/>
            <a:ext cx="349091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0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80D83F58-FB00-4EA1-9C94-DBD4FC84975D}"/>
              </a:ext>
            </a:extLst>
          </p:cNvPr>
          <p:cNvSpPr/>
          <p:nvPr/>
        </p:nvSpPr>
        <p:spPr>
          <a:xfrm>
            <a:off x="1" y="1127051"/>
            <a:ext cx="531628" cy="382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Google Shape;405;p15">
            <a:extLst>
              <a:ext uri="{FF2B5EF4-FFF2-40B4-BE49-F238E27FC236}">
                <a16:creationId xmlns:a16="http://schemas.microsoft.com/office/drawing/2014/main" xmlns="" id="{CDF1733E-5FA7-4533-A79D-B0AB70208184}"/>
              </a:ext>
            </a:extLst>
          </p:cNvPr>
          <p:cNvSpPr txBox="1">
            <a:spLocks/>
          </p:cNvSpPr>
          <p:nvPr/>
        </p:nvSpPr>
        <p:spPr>
          <a:xfrm>
            <a:off x="818706" y="1329069"/>
            <a:ext cx="7974419" cy="2266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pPr algn="ctr"/>
            <a:r>
              <a:rPr lang="pt-BR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imagem do corpo e dos membros recorda-nos que o uso da social web é complementar do encontro em carne e osso, vivido através do corpo, do coração, dos olhos, da contemplação, da respiração do outro. Se a rede for usada como prolongamento ou expectação de tal encontro, então não se atraiçoa a si mesma e permanece um recurso para a comunhão.”</a:t>
            </a:r>
            <a:endParaRPr lang="pt-BR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3547EBD-2A34-4845-BE1B-1DFE46F7CE50}"/>
              </a:ext>
            </a:extLst>
          </p:cNvPr>
          <p:cNvSpPr/>
          <p:nvPr/>
        </p:nvSpPr>
        <p:spPr>
          <a:xfrm>
            <a:off x="973098" y="4210694"/>
            <a:ext cx="7197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</a:rPr>
              <a:t>Papa Francisco</a:t>
            </a:r>
            <a:r>
              <a:rPr lang="pt-BR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Light" panose="020B0604020202020204" charset="0"/>
              </a:rPr>
              <a:t>, Mensagem ao 53º Dia Mundial das Comunicações Sociais - 2019</a:t>
            </a:r>
            <a:endParaRPr lang="pt-BR" sz="1600" b="1" dirty="0">
              <a:latin typeface="Barlow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80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 txBox="1">
            <a:spLocks noGrp="1"/>
          </p:cNvSpPr>
          <p:nvPr>
            <p:ph type="title"/>
          </p:nvPr>
        </p:nvSpPr>
        <p:spPr>
          <a:xfrm>
            <a:off x="372138" y="403582"/>
            <a:ext cx="4529470" cy="14783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dirty="0"/>
              <a:t>O que é a </a:t>
            </a:r>
            <a:br>
              <a:rPr lang="pt-BR" sz="5400" dirty="0"/>
            </a:br>
            <a:r>
              <a:rPr lang="pt-BR" sz="5400" dirty="0"/>
              <a:t>Rede Social</a:t>
            </a:r>
            <a:endParaRPr sz="5400" dirty="0"/>
          </a:p>
        </p:txBody>
      </p:sp>
      <p:sp>
        <p:nvSpPr>
          <p:cNvPr id="345" name="Google Shape;345;p13"/>
          <p:cNvSpPr txBox="1">
            <a:spLocks noGrp="1"/>
          </p:cNvSpPr>
          <p:nvPr>
            <p:ph type="body" idx="1"/>
          </p:nvPr>
        </p:nvSpPr>
        <p:spPr>
          <a:xfrm>
            <a:off x="457200" y="2611614"/>
            <a:ext cx="5901070" cy="194220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pt-BR" dirty="0"/>
              <a:t>Redes sociais são estruturas formadas dentro ou fora da internet, por pessoas e organizações que se conectam a partir de interesses ou valores comuns. Muitos confundem com mídias sociais, porém as mídias são apenas mais uma forma de criar redes sociais, inclusive na internet.</a:t>
            </a:r>
            <a:endParaRPr sz="2800" dirty="0"/>
          </a:p>
        </p:txBody>
      </p:sp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05B4D5CE-6140-41A2-AD23-8C138EC7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715" y="38150"/>
            <a:ext cx="3866210" cy="2977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4"/>
          <p:cNvSpPr txBox="1">
            <a:spLocks noGrp="1"/>
          </p:cNvSpPr>
          <p:nvPr>
            <p:ph type="subTitle" idx="4294967295"/>
          </p:nvPr>
        </p:nvSpPr>
        <p:spPr>
          <a:xfrm>
            <a:off x="558210" y="354035"/>
            <a:ext cx="4343700" cy="236789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Taiane Barboza</a:t>
            </a:r>
            <a:endParaRPr sz="3200"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/>
              <a:t>Instagram: @</a:t>
            </a:r>
            <a:r>
              <a:rPr lang="pt-BR" sz="1800" dirty="0" err="1"/>
              <a:t>thaybarbozza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/>
              <a:t>fb.com/</a:t>
            </a:r>
            <a:r>
              <a:rPr lang="pt-BR" sz="1800" dirty="0" err="1"/>
              <a:t>taianebarboza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>
                <a:hlinkClick r:id="rId3"/>
              </a:rPr>
              <a:t>taianebarboza@live.com</a:t>
            </a:r>
            <a:endParaRPr lang="pt-BR" sz="1800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pt-BR" sz="1800" dirty="0"/>
              <a:t>28 9 9957-0977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BR" sz="1800" dirty="0"/>
          </a:p>
        </p:txBody>
      </p:sp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4" name="Google Shape;380;p14">
            <a:extLst>
              <a:ext uri="{FF2B5EF4-FFF2-40B4-BE49-F238E27FC236}">
                <a16:creationId xmlns:a16="http://schemas.microsoft.com/office/drawing/2014/main" xmlns="" id="{33CBC5C1-C619-4055-AB82-6E1A0CDF5AA2}"/>
              </a:ext>
            </a:extLst>
          </p:cNvPr>
          <p:cNvSpPr txBox="1">
            <a:spLocks/>
          </p:cNvSpPr>
          <p:nvPr/>
        </p:nvSpPr>
        <p:spPr>
          <a:xfrm>
            <a:off x="547577" y="2439739"/>
            <a:ext cx="4343700" cy="236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r>
              <a:rPr lang="pt-BR" sz="32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Yan Vieira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/>
              <a:t>Instagram: @</a:t>
            </a:r>
            <a:r>
              <a:rPr lang="pt-BR" sz="1800" dirty="0" err="1"/>
              <a:t>vieirayan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/>
              <a:t>fb.com/</a:t>
            </a:r>
            <a:r>
              <a:rPr lang="pt-BR" sz="1800" dirty="0" err="1"/>
              <a:t>vieirayan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>
                <a:hlinkClick r:id="rId4"/>
              </a:rPr>
              <a:t>yvieira09@gmail.com</a:t>
            </a:r>
            <a:endParaRPr lang="pt-BR" sz="1800" dirty="0"/>
          </a:p>
          <a:p>
            <a:pPr marL="0" indent="0">
              <a:buClr>
                <a:schemeClr val="dk1"/>
              </a:buClr>
              <a:buSzPts val="1100"/>
              <a:buFont typeface="Barlow Light"/>
              <a:buNone/>
            </a:pPr>
            <a:r>
              <a:rPr lang="pt-BR" sz="1800" dirty="0" smtClean="0"/>
              <a:t>28 9 8100-3516</a:t>
            </a:r>
            <a:endParaRPr lang="pt-BR" sz="1800" dirty="0"/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pt-B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520" name="Google Shape;520;p16"/>
          <p:cNvGrpSpPr/>
          <p:nvPr/>
        </p:nvGrpSpPr>
        <p:grpSpPr>
          <a:xfrm>
            <a:off x="7538483" y="2706037"/>
            <a:ext cx="1478817" cy="2304165"/>
            <a:chOff x="6661328" y="2103554"/>
            <a:chExt cx="850574" cy="1325339"/>
          </a:xfrm>
        </p:grpSpPr>
        <p:sp>
          <p:nvSpPr>
            <p:cNvPr id="521" name="Google Shape;521;p16"/>
            <p:cNvSpPr/>
            <p:nvPr/>
          </p:nvSpPr>
          <p:spPr>
            <a:xfrm>
              <a:off x="7216759" y="3070053"/>
              <a:ext cx="247057" cy="142875"/>
            </a:xfrm>
            <a:custGeom>
              <a:avLst/>
              <a:gdLst/>
              <a:ahLst/>
              <a:cxnLst/>
              <a:rect l="l" t="t" r="r" b="b"/>
              <a:pathLst>
                <a:path w="658819" h="381000" extrusionOk="0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7342016" y="3123138"/>
              <a:ext cx="71660" cy="55453"/>
            </a:xfrm>
            <a:custGeom>
              <a:avLst/>
              <a:gdLst/>
              <a:ahLst/>
              <a:cxnLst/>
              <a:rect l="l" t="t" r="r" b="b"/>
              <a:pathLst>
                <a:path w="191092" h="147874" extrusionOk="0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7342406" y="3141358"/>
              <a:ext cx="71304" cy="37263"/>
            </a:xfrm>
            <a:custGeom>
              <a:avLst/>
              <a:gdLst/>
              <a:ahLst/>
              <a:cxnLst/>
              <a:rect l="l" t="t" r="r" b="b"/>
              <a:pathLst>
                <a:path w="190145" h="99367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7268719" y="3095364"/>
              <a:ext cx="71613" cy="53417"/>
            </a:xfrm>
            <a:custGeom>
              <a:avLst/>
              <a:gdLst/>
              <a:ahLst/>
              <a:cxnLst/>
              <a:rect l="l" t="t" r="r" b="b"/>
              <a:pathLst>
                <a:path w="190969" h="142446" extrusionOk="0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7268869" y="3112444"/>
              <a:ext cx="71304" cy="37267"/>
            </a:xfrm>
            <a:custGeom>
              <a:avLst/>
              <a:gdLst/>
              <a:ahLst/>
              <a:cxnLst/>
              <a:rect l="l" t="t" r="r" b="b"/>
              <a:pathLst>
                <a:path w="190145" h="99378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7286737" y="2775175"/>
              <a:ext cx="123184" cy="353826"/>
            </a:xfrm>
            <a:custGeom>
              <a:avLst/>
              <a:gdLst/>
              <a:ahLst/>
              <a:cxnLst/>
              <a:rect l="l" t="t" r="r" b="b"/>
              <a:pathLst>
                <a:path w="328490" h="943536" extrusionOk="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7314533" y="2554952"/>
              <a:ext cx="78868" cy="76871"/>
            </a:xfrm>
            <a:custGeom>
              <a:avLst/>
              <a:gdLst/>
              <a:ahLst/>
              <a:cxnLst/>
              <a:rect l="l" t="t" r="r" b="b"/>
              <a:pathLst>
                <a:path w="210314" h="204988" extrusionOk="0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7190170" y="2579409"/>
              <a:ext cx="118999" cy="169986"/>
            </a:xfrm>
            <a:custGeom>
              <a:avLst/>
              <a:gdLst/>
              <a:ahLst/>
              <a:cxnLst/>
              <a:rect l="l" t="t" r="r" b="b"/>
              <a:pathLst>
                <a:path w="317332" h="453297" extrusionOk="0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7180686" y="2720915"/>
              <a:ext cx="56790" cy="37169"/>
            </a:xfrm>
            <a:custGeom>
              <a:avLst/>
              <a:gdLst/>
              <a:ahLst/>
              <a:cxnLst/>
              <a:rect l="l" t="t" r="r" b="b"/>
              <a:pathLst>
                <a:path w="151441" h="99116" extrusionOk="0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7182331" y="2728860"/>
              <a:ext cx="37082" cy="30910"/>
            </a:xfrm>
            <a:custGeom>
              <a:avLst/>
              <a:gdLst/>
              <a:ahLst/>
              <a:cxnLst/>
              <a:rect l="l" t="t" r="r" b="b"/>
              <a:pathLst>
                <a:path w="98885" h="82426" extrusionOk="0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7286654" y="2565698"/>
              <a:ext cx="128280" cy="258276"/>
            </a:xfrm>
            <a:custGeom>
              <a:avLst/>
              <a:gdLst/>
              <a:ahLst/>
              <a:cxnLst/>
              <a:rect l="l" t="t" r="r" b="b"/>
              <a:pathLst>
                <a:path w="342080" h="688737" extrusionOk="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7391109" y="2618517"/>
              <a:ext cx="49710" cy="228160"/>
            </a:xfrm>
            <a:custGeom>
              <a:avLst/>
              <a:gdLst/>
              <a:ahLst/>
              <a:cxnLst/>
              <a:rect l="l" t="t" r="r" b="b"/>
              <a:pathLst>
                <a:path w="132559" h="608427" extrusionOk="0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7311279" y="2475275"/>
              <a:ext cx="85098" cy="103818"/>
            </a:xfrm>
            <a:custGeom>
              <a:avLst/>
              <a:gdLst/>
              <a:ahLst/>
              <a:cxnLst/>
              <a:rect l="l" t="t" r="r" b="b"/>
              <a:pathLst>
                <a:path w="226927" h="276849" extrusionOk="0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7314515" y="2466234"/>
              <a:ext cx="89964" cy="88884"/>
            </a:xfrm>
            <a:custGeom>
              <a:avLst/>
              <a:gdLst/>
              <a:ahLst/>
              <a:cxnLst/>
              <a:rect l="l" t="t" r="r" b="b"/>
              <a:pathLst>
                <a:path w="239905" h="237025" extrusionOk="0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7384763" y="2604603"/>
              <a:ext cx="55737" cy="75876"/>
            </a:xfrm>
            <a:custGeom>
              <a:avLst/>
              <a:gdLst/>
              <a:ahLst/>
              <a:cxnLst/>
              <a:rect l="l" t="t" r="r" b="b"/>
              <a:pathLst>
                <a:path w="148633" h="202336" extrusionOk="0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7269438" y="2565933"/>
              <a:ext cx="45289" cy="73030"/>
            </a:xfrm>
            <a:custGeom>
              <a:avLst/>
              <a:gdLst/>
              <a:ahLst/>
              <a:cxnLst/>
              <a:rect l="l" t="t" r="r" b="b"/>
              <a:pathLst>
                <a:path w="120770" h="194746" extrusionOk="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6661328" y="3286571"/>
              <a:ext cx="246169" cy="142323"/>
            </a:xfrm>
            <a:custGeom>
              <a:avLst/>
              <a:gdLst/>
              <a:ahLst/>
              <a:cxnLst/>
              <a:rect l="l" t="t" r="r" b="b"/>
              <a:pathLst>
                <a:path w="657677" h="380237" extrusionOk="0">
                  <a:moveTo>
                    <a:pt x="657678" y="190119"/>
                  </a:moveTo>
                  <a:cubicBezTo>
                    <a:pt x="657678" y="295119"/>
                    <a:pt x="510452" y="380238"/>
                    <a:pt x="328839" y="380238"/>
                  </a:cubicBezTo>
                  <a:cubicBezTo>
                    <a:pt x="147226" y="380238"/>
                    <a:pt x="0" y="295119"/>
                    <a:pt x="0" y="190119"/>
                  </a:cubicBezTo>
                  <a:cubicBezTo>
                    <a:pt x="0" y="85119"/>
                    <a:pt x="147226" y="0"/>
                    <a:pt x="328839" y="0"/>
                  </a:cubicBezTo>
                  <a:cubicBezTo>
                    <a:pt x="510452" y="0"/>
                    <a:pt x="657678" y="85119"/>
                    <a:pt x="657678" y="19011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16"/>
            <p:cNvSpPr/>
            <p:nvPr/>
          </p:nvSpPr>
          <p:spPr>
            <a:xfrm>
              <a:off x="6681151" y="2824698"/>
              <a:ext cx="58982" cy="128668"/>
            </a:xfrm>
            <a:custGeom>
              <a:avLst/>
              <a:gdLst/>
              <a:ahLst/>
              <a:cxnLst/>
              <a:rect l="l" t="t" r="r" b="b"/>
              <a:pathLst>
                <a:path w="157580" h="343757" extrusionOk="0">
                  <a:moveTo>
                    <a:pt x="34717" y="0"/>
                  </a:moveTo>
                  <a:cubicBezTo>
                    <a:pt x="31009" y="32004"/>
                    <a:pt x="-7029" y="170021"/>
                    <a:pt x="1149" y="217361"/>
                  </a:cubicBezTo>
                  <a:cubicBezTo>
                    <a:pt x="9327" y="264700"/>
                    <a:pt x="139512" y="343757"/>
                    <a:pt x="139512" y="343757"/>
                  </a:cubicBezTo>
                  <a:lnTo>
                    <a:pt x="157580" y="262795"/>
                  </a:lnTo>
                  <a:lnTo>
                    <a:pt x="85403" y="192024"/>
                  </a:lnTo>
                  <a:lnTo>
                    <a:pt x="104898" y="57912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16"/>
            <p:cNvSpPr/>
            <p:nvPr/>
          </p:nvSpPr>
          <p:spPr>
            <a:xfrm>
              <a:off x="6689412" y="2771791"/>
              <a:ext cx="42428" cy="81725"/>
            </a:xfrm>
            <a:custGeom>
              <a:avLst/>
              <a:gdLst/>
              <a:ahLst/>
              <a:cxnLst/>
              <a:rect l="l" t="t" r="r" b="b"/>
              <a:pathLst>
                <a:path w="113353" h="218341" extrusionOk="0">
                  <a:moveTo>
                    <a:pt x="113353" y="5238"/>
                  </a:moveTo>
                  <a:cubicBezTo>
                    <a:pt x="87120" y="-6849"/>
                    <a:pt x="56006" y="2599"/>
                    <a:pt x="40891" y="27240"/>
                  </a:cubicBezTo>
                  <a:cubicBezTo>
                    <a:pt x="21872" y="59054"/>
                    <a:pt x="1807" y="168020"/>
                    <a:pt x="0" y="186689"/>
                  </a:cubicBezTo>
                  <a:cubicBezTo>
                    <a:pt x="0" y="186689"/>
                    <a:pt x="26912" y="223836"/>
                    <a:pt x="67232" y="21764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16"/>
            <p:cNvSpPr/>
            <p:nvPr/>
          </p:nvSpPr>
          <p:spPr>
            <a:xfrm>
              <a:off x="6782889" y="3337575"/>
              <a:ext cx="91454" cy="51556"/>
            </a:xfrm>
            <a:custGeom>
              <a:avLst/>
              <a:gdLst/>
              <a:ahLst/>
              <a:cxnLst/>
              <a:rect l="l" t="t" r="r" b="b"/>
              <a:pathLst>
                <a:path w="244333" h="137739" extrusionOk="0">
                  <a:moveTo>
                    <a:pt x="12344" y="32993"/>
                  </a:moveTo>
                  <a:cubicBezTo>
                    <a:pt x="40672" y="40842"/>
                    <a:pt x="70948" y="37175"/>
                    <a:pt x="96598" y="22802"/>
                  </a:cubicBezTo>
                  <a:cubicBezTo>
                    <a:pt x="116948" y="23468"/>
                    <a:pt x="227163" y="-23775"/>
                    <a:pt x="242093" y="15848"/>
                  </a:cubicBezTo>
                  <a:cubicBezTo>
                    <a:pt x="255216" y="50615"/>
                    <a:pt x="207479" y="82523"/>
                    <a:pt x="181993" y="89001"/>
                  </a:cubicBezTo>
                  <a:cubicBezTo>
                    <a:pt x="126363" y="102431"/>
                    <a:pt x="85186" y="130244"/>
                    <a:pt x="62839" y="135006"/>
                  </a:cubicBezTo>
                  <a:cubicBezTo>
                    <a:pt x="46197" y="138530"/>
                    <a:pt x="24801" y="140817"/>
                    <a:pt x="11297" y="127672"/>
                  </a:cubicBezTo>
                  <a:cubicBezTo>
                    <a:pt x="-4583" y="111956"/>
                    <a:pt x="-3252" y="53472"/>
                    <a:pt x="12344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6"/>
            <p:cNvSpPr/>
            <p:nvPr/>
          </p:nvSpPr>
          <p:spPr>
            <a:xfrm>
              <a:off x="6784412" y="3346110"/>
              <a:ext cx="89915" cy="43199"/>
            </a:xfrm>
            <a:custGeom>
              <a:avLst/>
              <a:gdLst/>
              <a:ahLst/>
              <a:cxnLst/>
              <a:rect l="l" t="t" r="r" b="b"/>
              <a:pathLst>
                <a:path w="240222" h="115414" extrusionOk="0">
                  <a:moveTo>
                    <a:pt x="58769" y="102584"/>
                  </a:moveTo>
                  <a:cubicBezTo>
                    <a:pt x="81116" y="97822"/>
                    <a:pt x="122292" y="70009"/>
                    <a:pt x="177923" y="56579"/>
                  </a:cubicBezTo>
                  <a:cubicBezTo>
                    <a:pt x="199319" y="51340"/>
                    <a:pt x="236121" y="28004"/>
                    <a:pt x="239830" y="0"/>
                  </a:cubicBezTo>
                  <a:cubicBezTo>
                    <a:pt x="244775" y="32004"/>
                    <a:pt x="201792" y="60388"/>
                    <a:pt x="177923" y="66675"/>
                  </a:cubicBezTo>
                  <a:cubicBezTo>
                    <a:pt x="122292" y="80105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227" y="105346"/>
                  </a:cubicBezTo>
                  <a:cubicBezTo>
                    <a:pt x="3793" y="101575"/>
                    <a:pt x="1314" y="97041"/>
                    <a:pt x="0" y="92107"/>
                  </a:cubicBezTo>
                  <a:cubicBezTo>
                    <a:pt x="16840" y="104699"/>
                    <a:pt x="38626" y="108575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16"/>
            <p:cNvSpPr/>
            <p:nvPr/>
          </p:nvSpPr>
          <p:spPr>
            <a:xfrm>
              <a:off x="6715968" y="3307485"/>
              <a:ext cx="91493" cy="51556"/>
            </a:xfrm>
            <a:custGeom>
              <a:avLst/>
              <a:gdLst/>
              <a:ahLst/>
              <a:cxnLst/>
              <a:rect l="l" t="t" r="r" b="b"/>
              <a:pathLst>
                <a:path w="244438" h="137739" extrusionOk="0">
                  <a:moveTo>
                    <a:pt x="12449" y="32993"/>
                  </a:moveTo>
                  <a:cubicBezTo>
                    <a:pt x="40778" y="40842"/>
                    <a:pt x="71053" y="37175"/>
                    <a:pt x="96703" y="22802"/>
                  </a:cubicBezTo>
                  <a:cubicBezTo>
                    <a:pt x="116959" y="23468"/>
                    <a:pt x="227174" y="-23775"/>
                    <a:pt x="242199" y="15848"/>
                  </a:cubicBezTo>
                  <a:cubicBezTo>
                    <a:pt x="255322" y="50615"/>
                    <a:pt x="207584" y="82523"/>
                    <a:pt x="182099" y="89001"/>
                  </a:cubicBezTo>
                  <a:cubicBezTo>
                    <a:pt x="126468" y="102526"/>
                    <a:pt x="85197" y="130244"/>
                    <a:pt x="62849" y="135006"/>
                  </a:cubicBezTo>
                  <a:cubicBezTo>
                    <a:pt x="46208" y="138530"/>
                    <a:pt x="24811" y="140817"/>
                    <a:pt x="11403" y="127672"/>
                  </a:cubicBezTo>
                  <a:cubicBezTo>
                    <a:pt x="-4573" y="111956"/>
                    <a:pt x="-3337" y="53758"/>
                    <a:pt x="12449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16"/>
            <p:cNvSpPr/>
            <p:nvPr/>
          </p:nvSpPr>
          <p:spPr>
            <a:xfrm>
              <a:off x="6717638" y="3316019"/>
              <a:ext cx="89951" cy="43199"/>
            </a:xfrm>
            <a:custGeom>
              <a:avLst/>
              <a:gdLst/>
              <a:ahLst/>
              <a:cxnLst/>
              <a:rect l="l" t="t" r="r" b="b"/>
              <a:pathLst>
                <a:path w="240317" h="115414" extrusionOk="0">
                  <a:moveTo>
                    <a:pt x="58769" y="102584"/>
                  </a:moveTo>
                  <a:cubicBezTo>
                    <a:pt x="81116" y="97822"/>
                    <a:pt x="122387" y="70009"/>
                    <a:pt x="178018" y="56579"/>
                  </a:cubicBezTo>
                  <a:cubicBezTo>
                    <a:pt x="199319" y="51340"/>
                    <a:pt x="236216" y="28004"/>
                    <a:pt x="239925" y="0"/>
                  </a:cubicBezTo>
                  <a:cubicBezTo>
                    <a:pt x="244870" y="32004"/>
                    <a:pt x="201887" y="60388"/>
                    <a:pt x="178018" y="66675"/>
                  </a:cubicBezTo>
                  <a:cubicBezTo>
                    <a:pt x="122387" y="80201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322" y="105346"/>
                  </a:cubicBezTo>
                  <a:cubicBezTo>
                    <a:pt x="3892" y="101556"/>
                    <a:pt x="1386" y="97031"/>
                    <a:pt x="0" y="92107"/>
                  </a:cubicBezTo>
                  <a:cubicBezTo>
                    <a:pt x="16840" y="104699"/>
                    <a:pt x="38626" y="108576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16"/>
            <p:cNvSpPr/>
            <p:nvPr/>
          </p:nvSpPr>
          <p:spPr>
            <a:xfrm>
              <a:off x="6715994" y="2973759"/>
              <a:ext cx="133983" cy="378277"/>
            </a:xfrm>
            <a:custGeom>
              <a:avLst/>
              <a:gdLst/>
              <a:ahLst/>
              <a:cxnLst/>
              <a:rect l="l" t="t" r="r" b="b"/>
              <a:pathLst>
                <a:path w="357956" h="1010624" extrusionOk="0">
                  <a:moveTo>
                    <a:pt x="10194" y="624745"/>
                  </a:moveTo>
                  <a:cubicBezTo>
                    <a:pt x="14905" y="583749"/>
                    <a:pt x="23405" y="543287"/>
                    <a:pt x="35584" y="503872"/>
                  </a:cubicBezTo>
                  <a:cubicBezTo>
                    <a:pt x="35584" y="503872"/>
                    <a:pt x="28071" y="399574"/>
                    <a:pt x="24268" y="300609"/>
                  </a:cubicBezTo>
                  <a:cubicBezTo>
                    <a:pt x="19893" y="188404"/>
                    <a:pt x="-19001" y="89630"/>
                    <a:pt x="11715" y="0"/>
                  </a:cubicBezTo>
                  <a:lnTo>
                    <a:pt x="357956" y="77057"/>
                  </a:lnTo>
                  <a:cubicBezTo>
                    <a:pt x="357956" y="77057"/>
                    <a:pt x="337035" y="524732"/>
                    <a:pt x="332376" y="578739"/>
                  </a:cubicBezTo>
                  <a:cubicBezTo>
                    <a:pt x="329842" y="620897"/>
                    <a:pt x="324665" y="662864"/>
                    <a:pt x="316875" y="704374"/>
                  </a:cubicBezTo>
                  <a:cubicBezTo>
                    <a:pt x="301090" y="791242"/>
                    <a:pt x="275414" y="997839"/>
                    <a:pt x="275414" y="997839"/>
                  </a:cubicBezTo>
                  <a:cubicBezTo>
                    <a:pt x="238897" y="1019175"/>
                    <a:pt x="190874" y="1007364"/>
                    <a:pt x="190874" y="1007364"/>
                  </a:cubicBezTo>
                  <a:cubicBezTo>
                    <a:pt x="190874" y="1007364"/>
                    <a:pt x="193537" y="745998"/>
                    <a:pt x="195914" y="683514"/>
                  </a:cubicBezTo>
                  <a:cubicBezTo>
                    <a:pt x="198767" y="607314"/>
                    <a:pt x="201049" y="612934"/>
                    <a:pt x="201049" y="612934"/>
                  </a:cubicBezTo>
                  <a:lnTo>
                    <a:pt x="189638" y="422434"/>
                  </a:lnTo>
                  <a:lnTo>
                    <a:pt x="182221" y="327755"/>
                  </a:lnTo>
                  <a:cubicBezTo>
                    <a:pt x="182221" y="327755"/>
                    <a:pt x="172711" y="397288"/>
                    <a:pt x="166435" y="459391"/>
                  </a:cubicBezTo>
                  <a:cubicBezTo>
                    <a:pt x="160919" y="513493"/>
                    <a:pt x="147416" y="562451"/>
                    <a:pt x="133342" y="663226"/>
                  </a:cubicBezTo>
                  <a:cubicBezTo>
                    <a:pt x="120694" y="750665"/>
                    <a:pt x="100154" y="926306"/>
                    <a:pt x="100154" y="926306"/>
                  </a:cubicBezTo>
                  <a:cubicBezTo>
                    <a:pt x="63637" y="947547"/>
                    <a:pt x="13997" y="929926"/>
                    <a:pt x="13997" y="929926"/>
                  </a:cubicBezTo>
                  <a:cubicBezTo>
                    <a:pt x="13997" y="929926"/>
                    <a:pt x="304" y="700564"/>
                    <a:pt x="10194" y="62474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6733197" y="2663396"/>
              <a:ext cx="97219" cy="155678"/>
            </a:xfrm>
            <a:custGeom>
              <a:avLst/>
              <a:gdLst/>
              <a:ahLst/>
              <a:cxnLst/>
              <a:rect l="l" t="t" r="r" b="b"/>
              <a:pathLst>
                <a:path w="259735" h="415919" extrusionOk="0">
                  <a:moveTo>
                    <a:pt x="14728" y="296735"/>
                  </a:moveTo>
                  <a:cubicBezTo>
                    <a:pt x="41069" y="298068"/>
                    <a:pt x="60659" y="304831"/>
                    <a:pt x="63892" y="296735"/>
                  </a:cubicBezTo>
                  <a:cubicBezTo>
                    <a:pt x="66746" y="283124"/>
                    <a:pt x="68778" y="269351"/>
                    <a:pt x="69978" y="255492"/>
                  </a:cubicBezTo>
                  <a:cubicBezTo>
                    <a:pt x="66935" y="247776"/>
                    <a:pt x="64272" y="239585"/>
                    <a:pt x="64272" y="239585"/>
                  </a:cubicBezTo>
                  <a:cubicBezTo>
                    <a:pt x="31274" y="219201"/>
                    <a:pt x="20814" y="183388"/>
                    <a:pt x="16725" y="141763"/>
                  </a:cubicBezTo>
                  <a:cubicBezTo>
                    <a:pt x="9307" y="70516"/>
                    <a:pt x="47726" y="8413"/>
                    <a:pt x="118857" y="698"/>
                  </a:cubicBezTo>
                  <a:cubicBezTo>
                    <a:pt x="185424" y="-6350"/>
                    <a:pt x="234968" y="40798"/>
                    <a:pt x="248091" y="105473"/>
                  </a:cubicBezTo>
                  <a:cubicBezTo>
                    <a:pt x="255128" y="137382"/>
                    <a:pt x="269202" y="197675"/>
                    <a:pt x="250183" y="250158"/>
                  </a:cubicBezTo>
                  <a:cubicBezTo>
                    <a:pt x="239533" y="279495"/>
                    <a:pt x="225839" y="302831"/>
                    <a:pt x="212145" y="307308"/>
                  </a:cubicBezTo>
                  <a:cubicBezTo>
                    <a:pt x="198902" y="306889"/>
                    <a:pt x="185695" y="305708"/>
                    <a:pt x="172586" y="303784"/>
                  </a:cubicBezTo>
                  <a:lnTo>
                    <a:pt x="172586" y="303784"/>
                  </a:lnTo>
                  <a:cubicBezTo>
                    <a:pt x="172586" y="303784"/>
                    <a:pt x="169067" y="323500"/>
                    <a:pt x="166595" y="336264"/>
                  </a:cubicBezTo>
                  <a:cubicBezTo>
                    <a:pt x="164122" y="349027"/>
                    <a:pt x="165168" y="355314"/>
                    <a:pt x="190368" y="371221"/>
                  </a:cubicBezTo>
                  <a:cubicBezTo>
                    <a:pt x="215569" y="387127"/>
                    <a:pt x="152330" y="418846"/>
                    <a:pt x="110774" y="415702"/>
                  </a:cubicBezTo>
                  <a:cubicBezTo>
                    <a:pt x="69217" y="412559"/>
                    <a:pt x="22716" y="387127"/>
                    <a:pt x="9878" y="360648"/>
                  </a:cubicBezTo>
                  <a:cubicBezTo>
                    <a:pt x="-4577" y="331120"/>
                    <a:pt x="-3340" y="295878"/>
                    <a:pt x="14728" y="2967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6701449" y="2773633"/>
              <a:ext cx="149347" cy="247668"/>
            </a:xfrm>
            <a:custGeom>
              <a:avLst/>
              <a:gdLst/>
              <a:ahLst/>
              <a:cxnLst/>
              <a:rect l="l" t="t" r="r" b="b"/>
              <a:pathLst>
                <a:path w="399004" h="661684" extrusionOk="0">
                  <a:moveTo>
                    <a:pt x="137586" y="6128"/>
                  </a:moveTo>
                  <a:cubicBezTo>
                    <a:pt x="130359" y="24416"/>
                    <a:pt x="148903" y="46704"/>
                    <a:pt x="198352" y="62230"/>
                  </a:cubicBezTo>
                  <a:cubicBezTo>
                    <a:pt x="247801" y="77756"/>
                    <a:pt x="252271" y="57753"/>
                    <a:pt x="252271" y="57753"/>
                  </a:cubicBezTo>
                  <a:cubicBezTo>
                    <a:pt x="252271" y="57753"/>
                    <a:pt x="324733" y="90900"/>
                    <a:pt x="348317" y="107379"/>
                  </a:cubicBezTo>
                  <a:cubicBezTo>
                    <a:pt x="378082" y="128143"/>
                    <a:pt x="391205" y="188341"/>
                    <a:pt x="395199" y="289878"/>
                  </a:cubicBezTo>
                  <a:cubicBezTo>
                    <a:pt x="399859" y="407321"/>
                    <a:pt x="400239" y="581628"/>
                    <a:pt x="396340" y="611727"/>
                  </a:cubicBezTo>
                  <a:cubicBezTo>
                    <a:pt x="396340" y="611727"/>
                    <a:pt x="340900" y="667068"/>
                    <a:pt x="269864" y="661257"/>
                  </a:cubicBezTo>
                  <a:cubicBezTo>
                    <a:pt x="198827" y="655447"/>
                    <a:pt x="79673" y="592487"/>
                    <a:pt x="50479" y="543909"/>
                  </a:cubicBezTo>
                  <a:cubicBezTo>
                    <a:pt x="51240" y="440849"/>
                    <a:pt x="63317" y="424085"/>
                    <a:pt x="46675" y="364744"/>
                  </a:cubicBezTo>
                  <a:cubicBezTo>
                    <a:pt x="8637" y="228918"/>
                    <a:pt x="-11523" y="173292"/>
                    <a:pt x="6925" y="82995"/>
                  </a:cubicBezTo>
                  <a:cubicBezTo>
                    <a:pt x="22236" y="8604"/>
                    <a:pt x="43632" y="-635"/>
                    <a:pt x="73492" y="32"/>
                  </a:cubicBezTo>
                  <a:cubicBezTo>
                    <a:pt x="94947" y="956"/>
                    <a:pt x="116341" y="2985"/>
                    <a:pt x="137586" y="612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6"/>
            <p:cNvSpPr/>
            <p:nvPr/>
          </p:nvSpPr>
          <p:spPr>
            <a:xfrm>
              <a:off x="6807278" y="2804619"/>
              <a:ext cx="188299" cy="147777"/>
            </a:xfrm>
            <a:custGeom>
              <a:avLst/>
              <a:gdLst/>
              <a:ahLst/>
              <a:cxnLst/>
              <a:rect l="l" t="t" r="r" b="b"/>
              <a:pathLst>
                <a:path w="503069" h="394810" extrusionOk="0">
                  <a:moveTo>
                    <a:pt x="224008" y="304248"/>
                  </a:moveTo>
                  <a:cubicBezTo>
                    <a:pt x="165809" y="318917"/>
                    <a:pt x="152116" y="282150"/>
                    <a:pt x="144413" y="251670"/>
                  </a:cubicBezTo>
                  <a:cubicBezTo>
                    <a:pt x="125965" y="177852"/>
                    <a:pt x="115884" y="111272"/>
                    <a:pt x="102096" y="69362"/>
                  </a:cubicBezTo>
                  <a:cubicBezTo>
                    <a:pt x="85834" y="20022"/>
                    <a:pt x="68812" y="12212"/>
                    <a:pt x="45039" y="2687"/>
                  </a:cubicBezTo>
                  <a:cubicBezTo>
                    <a:pt x="16510" y="-8553"/>
                    <a:pt x="-7264" y="15260"/>
                    <a:pt x="2056" y="78125"/>
                  </a:cubicBezTo>
                  <a:cubicBezTo>
                    <a:pt x="13182" y="152420"/>
                    <a:pt x="27731" y="204617"/>
                    <a:pt x="55404" y="292628"/>
                  </a:cubicBezTo>
                  <a:cubicBezTo>
                    <a:pt x="62726" y="315583"/>
                    <a:pt x="78988" y="356350"/>
                    <a:pt x="102952" y="376067"/>
                  </a:cubicBezTo>
                  <a:cubicBezTo>
                    <a:pt x="133002" y="400451"/>
                    <a:pt x="178267" y="399403"/>
                    <a:pt x="246735" y="382353"/>
                  </a:cubicBezTo>
                  <a:cubicBezTo>
                    <a:pt x="275929" y="375019"/>
                    <a:pt x="307977" y="357588"/>
                    <a:pt x="363227" y="331776"/>
                  </a:cubicBezTo>
                  <a:cubicBezTo>
                    <a:pt x="378252" y="324822"/>
                    <a:pt x="389853" y="320060"/>
                    <a:pt x="418382" y="306725"/>
                  </a:cubicBezTo>
                  <a:cubicBezTo>
                    <a:pt x="446972" y="293856"/>
                    <a:pt x="472030" y="274245"/>
                    <a:pt x="491415" y="249575"/>
                  </a:cubicBezTo>
                  <a:cubicBezTo>
                    <a:pt x="506345" y="227953"/>
                    <a:pt x="503682" y="214142"/>
                    <a:pt x="500925" y="209284"/>
                  </a:cubicBezTo>
                  <a:cubicBezTo>
                    <a:pt x="498167" y="204426"/>
                    <a:pt x="494934" y="208046"/>
                    <a:pt x="486946" y="217095"/>
                  </a:cubicBezTo>
                  <a:cubicBezTo>
                    <a:pt x="475446" y="232497"/>
                    <a:pt x="461234" y="245670"/>
                    <a:pt x="445009" y="255956"/>
                  </a:cubicBezTo>
                  <a:cubicBezTo>
                    <a:pt x="445009" y="255956"/>
                    <a:pt x="463457" y="236906"/>
                    <a:pt x="473537" y="224524"/>
                  </a:cubicBezTo>
                  <a:cubicBezTo>
                    <a:pt x="482455" y="213561"/>
                    <a:pt x="489875" y="201445"/>
                    <a:pt x="495599" y="188520"/>
                  </a:cubicBezTo>
                  <a:cubicBezTo>
                    <a:pt x="500829" y="175851"/>
                    <a:pt x="489989" y="158706"/>
                    <a:pt x="481715" y="167755"/>
                  </a:cubicBezTo>
                  <a:cubicBezTo>
                    <a:pt x="473442" y="176804"/>
                    <a:pt x="469543" y="185853"/>
                    <a:pt x="454518" y="203950"/>
                  </a:cubicBezTo>
                  <a:cubicBezTo>
                    <a:pt x="446394" y="213542"/>
                    <a:pt x="437170" y="222143"/>
                    <a:pt x="427036" y="229572"/>
                  </a:cubicBezTo>
                  <a:cubicBezTo>
                    <a:pt x="436376" y="216895"/>
                    <a:pt x="444676" y="203483"/>
                    <a:pt x="451855" y="189472"/>
                  </a:cubicBezTo>
                  <a:cubicBezTo>
                    <a:pt x="461365" y="169946"/>
                    <a:pt x="429508" y="179947"/>
                    <a:pt x="411250" y="198997"/>
                  </a:cubicBezTo>
                  <a:cubicBezTo>
                    <a:pt x="397937" y="212808"/>
                    <a:pt x="386620" y="220809"/>
                    <a:pt x="386240" y="216999"/>
                  </a:cubicBezTo>
                  <a:cubicBezTo>
                    <a:pt x="385860" y="213189"/>
                    <a:pt x="359994" y="241097"/>
                    <a:pt x="346775" y="255099"/>
                  </a:cubicBezTo>
                  <a:cubicBezTo>
                    <a:pt x="333557" y="269101"/>
                    <a:pt x="279448" y="290246"/>
                    <a:pt x="224008" y="30424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6"/>
            <p:cNvSpPr/>
            <p:nvPr/>
          </p:nvSpPr>
          <p:spPr>
            <a:xfrm>
              <a:off x="6800502" y="2801416"/>
              <a:ext cx="57697" cy="84545"/>
            </a:xfrm>
            <a:custGeom>
              <a:avLst/>
              <a:gdLst/>
              <a:ahLst/>
              <a:cxnLst/>
              <a:rect l="l" t="t" r="r" b="b"/>
              <a:pathLst>
                <a:path w="154147" h="225876" extrusionOk="0">
                  <a:moveTo>
                    <a:pt x="41365" y="1052"/>
                  </a:moveTo>
                  <a:cubicBezTo>
                    <a:pt x="80259" y="-4758"/>
                    <a:pt x="107931" y="12768"/>
                    <a:pt x="124954" y="71823"/>
                  </a:cubicBezTo>
                  <a:cubicBezTo>
                    <a:pt x="141976" y="130878"/>
                    <a:pt x="154148" y="179360"/>
                    <a:pt x="154148" y="179360"/>
                  </a:cubicBezTo>
                  <a:cubicBezTo>
                    <a:pt x="138761" y="201611"/>
                    <a:pt x="115453" y="217117"/>
                    <a:pt x="89008" y="222699"/>
                  </a:cubicBezTo>
                  <a:cubicBezTo>
                    <a:pt x="42411" y="233939"/>
                    <a:pt x="25674" y="211745"/>
                    <a:pt x="25674" y="211745"/>
                  </a:cubicBezTo>
                  <a:cubicBezTo>
                    <a:pt x="25674" y="211745"/>
                    <a:pt x="12741" y="149833"/>
                    <a:pt x="4753" y="107732"/>
                  </a:cubicBezTo>
                  <a:cubicBezTo>
                    <a:pt x="-3235" y="65632"/>
                    <a:pt x="-6753" y="8101"/>
                    <a:pt x="41365" y="10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6"/>
            <p:cNvSpPr/>
            <p:nvPr/>
          </p:nvSpPr>
          <p:spPr>
            <a:xfrm>
              <a:off x="6736209" y="2656556"/>
              <a:ext cx="94148" cy="104017"/>
            </a:xfrm>
            <a:custGeom>
              <a:avLst/>
              <a:gdLst/>
              <a:ahLst/>
              <a:cxnLst/>
              <a:rect l="l" t="t" r="r" b="b"/>
              <a:pathLst>
                <a:path w="251532" h="277898" extrusionOk="0">
                  <a:moveTo>
                    <a:pt x="237382" y="114605"/>
                  </a:moveTo>
                  <a:cubicBezTo>
                    <a:pt x="237382" y="114605"/>
                    <a:pt x="298814" y="20974"/>
                    <a:pt x="165681" y="1924"/>
                  </a:cubicBezTo>
                  <a:cubicBezTo>
                    <a:pt x="69635" y="-11792"/>
                    <a:pt x="7918" y="50025"/>
                    <a:pt x="786" y="117081"/>
                  </a:cubicBezTo>
                  <a:cubicBezTo>
                    <a:pt x="-6061" y="181185"/>
                    <a:pt x="33308" y="247669"/>
                    <a:pt x="61837" y="274149"/>
                  </a:cubicBezTo>
                  <a:cubicBezTo>
                    <a:pt x="75721" y="279102"/>
                    <a:pt x="105581" y="281959"/>
                    <a:pt x="144855" y="264052"/>
                  </a:cubicBezTo>
                  <a:cubicBezTo>
                    <a:pt x="146420" y="246602"/>
                    <a:pt x="147024" y="229086"/>
                    <a:pt x="146662" y="211569"/>
                  </a:cubicBezTo>
                  <a:cubicBezTo>
                    <a:pt x="146662" y="211569"/>
                    <a:pt x="99875" y="112890"/>
                    <a:pt x="237382" y="11460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16"/>
            <p:cNvSpPr/>
            <p:nvPr/>
          </p:nvSpPr>
          <p:spPr>
            <a:xfrm>
              <a:off x="6938621" y="2869615"/>
              <a:ext cx="28491" cy="25068"/>
            </a:xfrm>
            <a:custGeom>
              <a:avLst/>
              <a:gdLst/>
              <a:ahLst/>
              <a:cxnLst/>
              <a:rect l="l" t="t" r="r" b="b"/>
              <a:pathLst>
                <a:path w="76119" h="66973" extrusionOk="0">
                  <a:moveTo>
                    <a:pt x="8709" y="56972"/>
                  </a:moveTo>
                  <a:cubicBezTo>
                    <a:pt x="8709" y="56972"/>
                    <a:pt x="-6411" y="29445"/>
                    <a:pt x="3194" y="22587"/>
                  </a:cubicBezTo>
                  <a:cubicBezTo>
                    <a:pt x="12798" y="15729"/>
                    <a:pt x="26492" y="41637"/>
                    <a:pt x="29250" y="51638"/>
                  </a:cubicBezTo>
                  <a:cubicBezTo>
                    <a:pt x="32008" y="61639"/>
                    <a:pt x="28204" y="48590"/>
                    <a:pt x="28204" y="48590"/>
                  </a:cubicBezTo>
                  <a:cubicBezTo>
                    <a:pt x="28204" y="48590"/>
                    <a:pt x="17838" y="17443"/>
                    <a:pt x="24590" y="11442"/>
                  </a:cubicBezTo>
                  <a:cubicBezTo>
                    <a:pt x="31342" y="5442"/>
                    <a:pt x="40376" y="18777"/>
                    <a:pt x="49410" y="38303"/>
                  </a:cubicBezTo>
                  <a:cubicBezTo>
                    <a:pt x="58444" y="57829"/>
                    <a:pt x="51597" y="36684"/>
                    <a:pt x="51597" y="36684"/>
                  </a:cubicBezTo>
                  <a:cubicBezTo>
                    <a:pt x="51597" y="36684"/>
                    <a:pt x="36667" y="5442"/>
                    <a:pt x="43039" y="1060"/>
                  </a:cubicBezTo>
                  <a:cubicBezTo>
                    <a:pt x="51597" y="-4655"/>
                    <a:pt x="65671" y="13823"/>
                    <a:pt x="74040" y="30492"/>
                  </a:cubicBezTo>
                  <a:cubicBezTo>
                    <a:pt x="82408" y="47161"/>
                    <a:pt x="62818" y="66973"/>
                    <a:pt x="62818" y="6697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1" name="Google Shape;551;p16"/>
            <p:cNvGrpSpPr/>
            <p:nvPr/>
          </p:nvGrpSpPr>
          <p:grpSpPr>
            <a:xfrm>
              <a:off x="6930455" y="2860622"/>
              <a:ext cx="82395" cy="49453"/>
              <a:chOff x="4865564" y="4292025"/>
              <a:chExt cx="220130" cy="132120"/>
            </a:xfrm>
          </p:grpSpPr>
          <p:sp>
            <p:nvSpPr>
              <p:cNvPr id="552" name="Google Shape;552;p16"/>
              <p:cNvSpPr/>
              <p:nvPr/>
            </p:nvSpPr>
            <p:spPr>
              <a:xfrm>
                <a:off x="4866015" y="4297264"/>
                <a:ext cx="219679" cy="126881"/>
              </a:xfrm>
              <a:custGeom>
                <a:avLst/>
                <a:gdLst/>
                <a:ahLst/>
                <a:cxnLst/>
                <a:rect l="l" t="t" r="r" b="b"/>
                <a:pathLst>
                  <a:path w="219679" h="126881" extrusionOk="0">
                    <a:moveTo>
                      <a:pt x="59268" y="125002"/>
                    </a:moveTo>
                    <a:lnTo>
                      <a:pt x="3257" y="92332"/>
                    </a:lnTo>
                    <a:cubicBezTo>
                      <a:pt x="-1593" y="89569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7907" y="124240"/>
                    </a:lnTo>
                    <a:cubicBezTo>
                      <a:pt x="72174" y="127469"/>
                      <a:pt x="65245" y="127755"/>
                      <a:pt x="59268" y="125002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16"/>
              <p:cNvSpPr/>
              <p:nvPr/>
            </p:nvSpPr>
            <p:spPr>
              <a:xfrm>
                <a:off x="4865564" y="4379690"/>
                <a:ext cx="6086" cy="5238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5238" extrusionOk="0">
                    <a:moveTo>
                      <a:pt x="0" y="5239"/>
                    </a:moveTo>
                    <a:lnTo>
                      <a:pt x="0" y="0"/>
                    </a:lnTo>
                    <a:lnTo>
                      <a:pt x="6086" y="2286"/>
                    </a:lnTo>
                    <a:lnTo>
                      <a:pt x="0" y="523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16"/>
              <p:cNvSpPr/>
              <p:nvPr/>
            </p:nvSpPr>
            <p:spPr>
              <a:xfrm>
                <a:off x="5080003" y="4331398"/>
                <a:ext cx="4849" cy="4953"/>
              </a:xfrm>
              <a:custGeom>
                <a:avLst/>
                <a:gdLst/>
                <a:ahLst/>
                <a:cxnLst/>
                <a:rect l="l" t="t" r="r" b="b"/>
                <a:pathLst>
                  <a:path w="4849" h="4953" extrusionOk="0">
                    <a:moveTo>
                      <a:pt x="4850" y="4953"/>
                    </a:moveTo>
                    <a:lnTo>
                      <a:pt x="4850" y="0"/>
                    </a:lnTo>
                    <a:lnTo>
                      <a:pt x="0" y="3048"/>
                    </a:lnTo>
                    <a:lnTo>
                      <a:pt x="4850" y="495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16"/>
              <p:cNvSpPr/>
              <p:nvPr/>
            </p:nvSpPr>
            <p:spPr>
              <a:xfrm>
                <a:off x="4866015" y="4293038"/>
                <a:ext cx="219203" cy="126874"/>
              </a:xfrm>
              <a:custGeom>
                <a:avLst/>
                <a:gdLst/>
                <a:ahLst/>
                <a:cxnLst/>
                <a:rect l="l" t="t" r="r" b="b"/>
                <a:pathLst>
                  <a:path w="219203" h="126874" extrusionOk="0">
                    <a:moveTo>
                      <a:pt x="59268" y="124847"/>
                    </a:moveTo>
                    <a:lnTo>
                      <a:pt x="3257" y="92177"/>
                    </a:lnTo>
                    <a:cubicBezTo>
                      <a:pt x="-1593" y="89414"/>
                      <a:pt x="-927" y="84556"/>
                      <a:pt x="4589" y="81413"/>
                    </a:cubicBezTo>
                    <a:lnTo>
                      <a:pt x="140480" y="2737"/>
                    </a:lnTo>
                    <a:cubicBezTo>
                      <a:pt x="146312" y="-626"/>
                      <a:pt x="153417" y="-902"/>
                      <a:pt x="159499" y="1975"/>
                    </a:cubicBezTo>
                    <a:lnTo>
                      <a:pt x="215985" y="34646"/>
                    </a:lnTo>
                    <a:cubicBezTo>
                      <a:pt x="220740" y="37408"/>
                      <a:pt x="220169" y="42170"/>
                      <a:pt x="214654" y="45409"/>
                    </a:cubicBezTo>
                    <a:lnTo>
                      <a:pt x="78287" y="124276"/>
                    </a:lnTo>
                    <a:cubicBezTo>
                      <a:pt x="72411" y="127524"/>
                      <a:pt x="65330" y="127743"/>
                      <a:pt x="59268" y="124847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16"/>
              <p:cNvSpPr/>
              <p:nvPr/>
            </p:nvSpPr>
            <p:spPr>
              <a:xfrm rot="-1790023">
                <a:off x="4877359" y="4403357"/>
                <a:ext cx="1145" cy="2102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2102" extrusionOk="0">
                    <a:moveTo>
                      <a:pt x="1145" y="1053"/>
                    </a:moveTo>
                    <a:cubicBezTo>
                      <a:pt x="1145" y="1634"/>
                      <a:pt x="889" y="2104"/>
                      <a:pt x="573" y="2104"/>
                    </a:cubicBezTo>
                    <a:cubicBezTo>
                      <a:pt x="257" y="2104"/>
                      <a:pt x="0" y="1633"/>
                      <a:pt x="0" y="1053"/>
                    </a:cubicBezTo>
                    <a:cubicBezTo>
                      <a:pt x="0" y="472"/>
                      <a:pt x="257" y="2"/>
                      <a:pt x="573" y="2"/>
                    </a:cubicBezTo>
                    <a:cubicBezTo>
                      <a:pt x="889" y="2"/>
                      <a:pt x="1145" y="472"/>
                      <a:pt x="1145" y="105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16"/>
              <p:cNvSpPr/>
              <p:nvPr/>
            </p:nvSpPr>
            <p:spPr>
              <a:xfrm rot="-1801764">
                <a:off x="4877140" y="439153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16"/>
              <p:cNvSpPr/>
              <p:nvPr/>
            </p:nvSpPr>
            <p:spPr>
              <a:xfrm rot="-1801764">
                <a:off x="4879874" y="4393221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16"/>
              <p:cNvSpPr/>
              <p:nvPr/>
            </p:nvSpPr>
            <p:spPr>
              <a:xfrm rot="-1801764">
                <a:off x="4882642" y="439468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16"/>
              <p:cNvSpPr/>
              <p:nvPr/>
            </p:nvSpPr>
            <p:spPr>
              <a:xfrm rot="-1801764">
                <a:off x="4905957" y="4408254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16"/>
              <p:cNvSpPr/>
              <p:nvPr/>
            </p:nvSpPr>
            <p:spPr>
              <a:xfrm rot="-1801764">
                <a:off x="4908679" y="4409799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16"/>
              <p:cNvSpPr/>
              <p:nvPr/>
            </p:nvSpPr>
            <p:spPr>
              <a:xfrm rot="-1801764">
                <a:off x="4911365" y="4411405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16"/>
              <p:cNvSpPr/>
              <p:nvPr/>
            </p:nvSpPr>
            <p:spPr>
              <a:xfrm rot="-1801764">
                <a:off x="4914086" y="4412950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16"/>
              <p:cNvSpPr/>
              <p:nvPr/>
            </p:nvSpPr>
            <p:spPr>
              <a:xfrm>
                <a:off x="4890288" y="4399104"/>
                <a:ext cx="9224" cy="6794"/>
              </a:xfrm>
              <a:custGeom>
                <a:avLst/>
                <a:gdLst/>
                <a:ahLst/>
                <a:cxnLst/>
                <a:rect l="l" t="t" r="r" b="b"/>
                <a:pathLst>
                  <a:path w="9224" h="6794" extrusionOk="0">
                    <a:moveTo>
                      <a:pt x="8368" y="6684"/>
                    </a:moveTo>
                    <a:lnTo>
                      <a:pt x="856" y="2398"/>
                    </a:lnTo>
                    <a:cubicBezTo>
                      <a:pt x="322" y="1989"/>
                      <a:pt x="8" y="1360"/>
                      <a:pt x="0" y="684"/>
                    </a:cubicBezTo>
                    <a:lnTo>
                      <a:pt x="0" y="684"/>
                    </a:lnTo>
                    <a:cubicBezTo>
                      <a:pt x="0" y="112"/>
                      <a:pt x="0" y="-174"/>
                      <a:pt x="856" y="112"/>
                    </a:cubicBezTo>
                    <a:lnTo>
                      <a:pt x="8368" y="4398"/>
                    </a:lnTo>
                    <a:cubicBezTo>
                      <a:pt x="8898" y="4770"/>
                      <a:pt x="9217" y="5370"/>
                      <a:pt x="9224" y="6018"/>
                    </a:cubicBezTo>
                    <a:lnTo>
                      <a:pt x="9224" y="6018"/>
                    </a:lnTo>
                    <a:cubicBezTo>
                      <a:pt x="9224" y="6684"/>
                      <a:pt x="8844" y="6970"/>
                      <a:pt x="8368" y="668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16"/>
              <p:cNvSpPr/>
              <p:nvPr/>
            </p:nvSpPr>
            <p:spPr>
              <a:xfrm>
                <a:off x="5060033" y="4346638"/>
                <a:ext cx="8558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0" y="6096"/>
                      <a:pt x="0" y="5525"/>
                    </a:cubicBezTo>
                    <a:lnTo>
                      <a:pt x="0" y="5525"/>
                    </a:lnTo>
                    <a:cubicBezTo>
                      <a:pt x="38" y="4934"/>
                      <a:pt x="312" y="4381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54" y="1191"/>
                      <a:pt x="8230" y="1772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16"/>
              <p:cNvSpPr/>
              <p:nvPr/>
            </p:nvSpPr>
            <p:spPr>
              <a:xfrm>
                <a:off x="5049382" y="4352829"/>
                <a:ext cx="8559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9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1" y="6096"/>
                      <a:pt x="1" y="5525"/>
                    </a:cubicBezTo>
                    <a:lnTo>
                      <a:pt x="1" y="5525"/>
                    </a:lnTo>
                    <a:cubicBezTo>
                      <a:pt x="-16" y="4924"/>
                      <a:pt x="270" y="4353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37" y="1191"/>
                      <a:pt x="8218" y="1753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16"/>
              <p:cNvSpPr/>
              <p:nvPr/>
            </p:nvSpPr>
            <p:spPr>
              <a:xfrm>
                <a:off x="4866015" y="4292025"/>
                <a:ext cx="219679" cy="127142"/>
              </a:xfrm>
              <a:custGeom>
                <a:avLst/>
                <a:gdLst/>
                <a:ahLst/>
                <a:cxnLst/>
                <a:rect l="l" t="t" r="r" b="b"/>
                <a:pathLst>
                  <a:path w="219679" h="127142" extrusionOk="0">
                    <a:moveTo>
                      <a:pt x="59268" y="125097"/>
                    </a:moveTo>
                    <a:lnTo>
                      <a:pt x="3257" y="92427"/>
                    </a:lnTo>
                    <a:cubicBezTo>
                      <a:pt x="-1593" y="89664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8763" y="124240"/>
                    </a:lnTo>
                    <a:cubicBezTo>
                      <a:pt x="72819" y="127784"/>
                      <a:pt x="65499" y="128098"/>
                      <a:pt x="59268" y="125097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16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203812" h="117633" extrusionOk="0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16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203812" h="117633" extrusionOk="0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16"/>
              <p:cNvSpPr/>
              <p:nvPr/>
            </p:nvSpPr>
            <p:spPr>
              <a:xfrm>
                <a:off x="5044723" y="4311872"/>
                <a:ext cx="5135" cy="2857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2857" extrusionOk="0">
                    <a:moveTo>
                      <a:pt x="5135" y="1429"/>
                    </a:moveTo>
                    <a:cubicBezTo>
                      <a:pt x="5135" y="2218"/>
                      <a:pt x="3986" y="2857"/>
                      <a:pt x="2568" y="2857"/>
                    </a:cubicBezTo>
                    <a:cubicBezTo>
                      <a:pt x="1150" y="2857"/>
                      <a:pt x="0" y="2218"/>
                      <a:pt x="0" y="1429"/>
                    </a:cubicBezTo>
                    <a:cubicBezTo>
                      <a:pt x="0" y="640"/>
                      <a:pt x="1150" y="0"/>
                      <a:pt x="2568" y="0"/>
                    </a:cubicBezTo>
                    <a:cubicBezTo>
                      <a:pt x="3986" y="0"/>
                      <a:pt x="5135" y="640"/>
                      <a:pt x="5135" y="142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16"/>
              <p:cNvSpPr/>
              <p:nvPr/>
            </p:nvSpPr>
            <p:spPr>
              <a:xfrm>
                <a:off x="5046530" y="4312698"/>
                <a:ext cx="1521" cy="1221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221" extrusionOk="0">
                    <a:moveTo>
                      <a:pt x="0" y="1079"/>
                    </a:moveTo>
                    <a:cubicBezTo>
                      <a:pt x="0" y="1079"/>
                      <a:pt x="0" y="412"/>
                      <a:pt x="0" y="221"/>
                    </a:cubicBezTo>
                    <a:cubicBezTo>
                      <a:pt x="465" y="-74"/>
                      <a:pt x="1056" y="-74"/>
                      <a:pt x="1522" y="221"/>
                    </a:cubicBezTo>
                    <a:cubicBezTo>
                      <a:pt x="1522" y="221"/>
                      <a:pt x="1522" y="793"/>
                      <a:pt x="1522" y="1079"/>
                    </a:cubicBezTo>
                    <a:cubicBezTo>
                      <a:pt x="1033" y="1269"/>
                      <a:pt x="489" y="1269"/>
                      <a:pt x="0" y="1079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2" name="Google Shape;572;p16"/>
            <p:cNvSpPr/>
            <p:nvPr/>
          </p:nvSpPr>
          <p:spPr>
            <a:xfrm>
              <a:off x="6948039" y="2876090"/>
              <a:ext cx="48317" cy="40269"/>
            </a:xfrm>
            <a:custGeom>
              <a:avLst/>
              <a:gdLst/>
              <a:ahLst/>
              <a:cxnLst/>
              <a:rect l="l" t="t" r="r" b="b"/>
              <a:pathLst>
                <a:path w="129087" h="107584" extrusionOk="0">
                  <a:moveTo>
                    <a:pt x="100516" y="75867"/>
                  </a:moveTo>
                  <a:cubicBezTo>
                    <a:pt x="100516" y="75867"/>
                    <a:pt x="130375" y="48911"/>
                    <a:pt x="129044" y="13192"/>
                  </a:cubicBezTo>
                  <a:cubicBezTo>
                    <a:pt x="127237" y="-11668"/>
                    <a:pt x="112212" y="6239"/>
                    <a:pt x="112212" y="6239"/>
                  </a:cubicBezTo>
                  <a:lnTo>
                    <a:pt x="97092" y="33671"/>
                  </a:lnTo>
                  <a:cubicBezTo>
                    <a:pt x="89594" y="43806"/>
                    <a:pt x="79821" y="52026"/>
                    <a:pt x="68564" y="57674"/>
                  </a:cubicBezTo>
                  <a:cubicBezTo>
                    <a:pt x="57968" y="58693"/>
                    <a:pt x="47431" y="60255"/>
                    <a:pt x="36992" y="62341"/>
                  </a:cubicBezTo>
                  <a:cubicBezTo>
                    <a:pt x="18448" y="65961"/>
                    <a:pt x="0" y="89202"/>
                    <a:pt x="0" y="89202"/>
                  </a:cubicBezTo>
                  <a:lnTo>
                    <a:pt x="23298" y="1075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6688913" y="2310158"/>
              <a:ext cx="266346" cy="294746"/>
            </a:xfrm>
            <a:custGeom>
              <a:avLst/>
              <a:gdLst/>
              <a:ahLst/>
              <a:cxnLst/>
              <a:rect l="l" t="t" r="r" b="b"/>
              <a:pathLst>
                <a:path w="711585" h="787458" extrusionOk="0">
                  <a:moveTo>
                    <a:pt x="654254" y="325496"/>
                  </a:moveTo>
                  <a:lnTo>
                    <a:pt x="104510" y="7551"/>
                  </a:lnTo>
                  <a:cubicBezTo>
                    <a:pt x="93809" y="169"/>
                    <a:pt x="80334" y="-1936"/>
                    <a:pt x="67898" y="1836"/>
                  </a:cubicBezTo>
                  <a:lnTo>
                    <a:pt x="67898" y="1836"/>
                  </a:lnTo>
                  <a:cubicBezTo>
                    <a:pt x="65551" y="2808"/>
                    <a:pt x="63345" y="4093"/>
                    <a:pt x="61336" y="5646"/>
                  </a:cubicBezTo>
                  <a:lnTo>
                    <a:pt x="0" y="40793"/>
                  </a:lnTo>
                  <a:lnTo>
                    <a:pt x="47548" y="96705"/>
                  </a:lnTo>
                  <a:lnTo>
                    <a:pt x="47548" y="326258"/>
                  </a:lnTo>
                  <a:cubicBezTo>
                    <a:pt x="49713" y="366529"/>
                    <a:pt x="70903" y="403353"/>
                    <a:pt x="104605" y="425413"/>
                  </a:cubicBezTo>
                  <a:lnTo>
                    <a:pt x="275776" y="533140"/>
                  </a:lnTo>
                  <a:lnTo>
                    <a:pt x="322277" y="639916"/>
                  </a:lnTo>
                  <a:lnTo>
                    <a:pt x="273303" y="723069"/>
                  </a:lnTo>
                  <a:lnTo>
                    <a:pt x="341487" y="684016"/>
                  </a:lnTo>
                  <a:lnTo>
                    <a:pt x="406246" y="608674"/>
                  </a:lnTo>
                  <a:lnTo>
                    <a:pt x="612888" y="720783"/>
                  </a:lnTo>
                  <a:lnTo>
                    <a:pt x="624014" y="787458"/>
                  </a:lnTo>
                  <a:lnTo>
                    <a:pt x="693624" y="747644"/>
                  </a:lnTo>
                  <a:lnTo>
                    <a:pt x="695526" y="746500"/>
                  </a:lnTo>
                  <a:lnTo>
                    <a:pt x="696191" y="746500"/>
                  </a:lnTo>
                  <a:lnTo>
                    <a:pt x="696191" y="746500"/>
                  </a:lnTo>
                  <a:cubicBezTo>
                    <a:pt x="706983" y="737785"/>
                    <a:pt x="712695" y="724231"/>
                    <a:pt x="711407" y="710401"/>
                  </a:cubicBezTo>
                  <a:lnTo>
                    <a:pt x="711407" y="424651"/>
                  </a:lnTo>
                  <a:cubicBezTo>
                    <a:pt x="709219" y="384370"/>
                    <a:pt x="687992" y="347536"/>
                    <a:pt x="654254" y="325496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6681190" y="2324699"/>
              <a:ext cx="248446" cy="281264"/>
            </a:xfrm>
            <a:custGeom>
              <a:avLst/>
              <a:gdLst/>
              <a:ahLst/>
              <a:cxnLst/>
              <a:rect l="l" t="t" r="r" b="b"/>
              <a:pathLst>
                <a:path w="663763" h="751441" extrusionOk="0">
                  <a:moveTo>
                    <a:pt x="606802" y="325697"/>
                  </a:moveTo>
                  <a:lnTo>
                    <a:pt x="57057" y="7848"/>
                  </a:lnTo>
                  <a:cubicBezTo>
                    <a:pt x="25485" y="-10440"/>
                    <a:pt x="0" y="4324"/>
                    <a:pt x="0" y="40805"/>
                  </a:cubicBezTo>
                  <a:lnTo>
                    <a:pt x="0" y="326555"/>
                  </a:lnTo>
                  <a:cubicBezTo>
                    <a:pt x="2165" y="366826"/>
                    <a:pt x="23356" y="403650"/>
                    <a:pt x="57057" y="425710"/>
                  </a:cubicBezTo>
                  <a:lnTo>
                    <a:pt x="228228" y="533533"/>
                  </a:lnTo>
                  <a:lnTo>
                    <a:pt x="293939" y="684314"/>
                  </a:lnTo>
                  <a:lnTo>
                    <a:pt x="358699" y="608971"/>
                  </a:lnTo>
                  <a:lnTo>
                    <a:pt x="606707" y="743654"/>
                  </a:lnTo>
                  <a:cubicBezTo>
                    <a:pt x="638278" y="761847"/>
                    <a:pt x="663764" y="747083"/>
                    <a:pt x="663764" y="710603"/>
                  </a:cubicBezTo>
                  <a:lnTo>
                    <a:pt x="663764" y="424853"/>
                  </a:lnTo>
                  <a:cubicBezTo>
                    <a:pt x="661621" y="384600"/>
                    <a:pt x="640468" y="347776"/>
                    <a:pt x="606802" y="325697"/>
                  </a:cubicBezTo>
                  <a:close/>
                </a:path>
              </a:pathLst>
            </a:custGeom>
            <a:solidFill>
              <a:srgbClr val="E26D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7244522" y="2103554"/>
              <a:ext cx="267380" cy="295937"/>
            </a:xfrm>
            <a:custGeom>
              <a:avLst/>
              <a:gdLst/>
              <a:ahLst/>
              <a:cxnLst/>
              <a:rect l="l" t="t" r="r" b="b"/>
              <a:pathLst>
                <a:path w="713014" h="789165" extrusionOk="0">
                  <a:moveTo>
                    <a:pt x="655586" y="326155"/>
                  </a:moveTo>
                  <a:lnTo>
                    <a:pt x="104700" y="7639"/>
                  </a:lnTo>
                  <a:cubicBezTo>
                    <a:pt x="93992" y="191"/>
                    <a:pt x="80470" y="-1949"/>
                    <a:pt x="67993" y="1829"/>
                  </a:cubicBezTo>
                  <a:lnTo>
                    <a:pt x="67993" y="1829"/>
                  </a:lnTo>
                  <a:cubicBezTo>
                    <a:pt x="65625" y="2760"/>
                    <a:pt x="63419" y="4045"/>
                    <a:pt x="61432" y="5639"/>
                  </a:cubicBezTo>
                  <a:lnTo>
                    <a:pt x="0" y="40882"/>
                  </a:lnTo>
                  <a:lnTo>
                    <a:pt x="47548" y="96793"/>
                  </a:lnTo>
                  <a:lnTo>
                    <a:pt x="47548" y="326917"/>
                  </a:lnTo>
                  <a:cubicBezTo>
                    <a:pt x="49697" y="367241"/>
                    <a:pt x="70884" y="404130"/>
                    <a:pt x="104605" y="426263"/>
                  </a:cubicBezTo>
                  <a:lnTo>
                    <a:pt x="276252" y="534277"/>
                  </a:lnTo>
                  <a:lnTo>
                    <a:pt x="322848" y="641242"/>
                  </a:lnTo>
                  <a:lnTo>
                    <a:pt x="273874" y="724586"/>
                  </a:lnTo>
                  <a:lnTo>
                    <a:pt x="342248" y="685629"/>
                  </a:lnTo>
                  <a:lnTo>
                    <a:pt x="407102" y="610096"/>
                  </a:lnTo>
                  <a:lnTo>
                    <a:pt x="614029" y="722491"/>
                  </a:lnTo>
                  <a:lnTo>
                    <a:pt x="625250" y="789166"/>
                  </a:lnTo>
                  <a:lnTo>
                    <a:pt x="694955" y="749161"/>
                  </a:lnTo>
                  <a:lnTo>
                    <a:pt x="696857" y="748113"/>
                  </a:lnTo>
                  <a:lnTo>
                    <a:pt x="697523" y="748113"/>
                  </a:lnTo>
                  <a:lnTo>
                    <a:pt x="697523" y="748113"/>
                  </a:lnTo>
                  <a:cubicBezTo>
                    <a:pt x="708373" y="739436"/>
                    <a:pt x="714136" y="725863"/>
                    <a:pt x="712833" y="712013"/>
                  </a:cubicBezTo>
                  <a:lnTo>
                    <a:pt x="712833" y="426263"/>
                  </a:lnTo>
                  <a:cubicBezTo>
                    <a:pt x="710874" y="385631"/>
                    <a:pt x="689592" y="348402"/>
                    <a:pt x="655586" y="326155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6"/>
            <p:cNvSpPr/>
            <p:nvPr/>
          </p:nvSpPr>
          <p:spPr>
            <a:xfrm>
              <a:off x="7236798" y="2118137"/>
              <a:ext cx="249375" cy="282304"/>
            </a:xfrm>
            <a:custGeom>
              <a:avLst/>
              <a:gdLst/>
              <a:ahLst/>
              <a:cxnLst/>
              <a:rect l="l" t="t" r="r" b="b"/>
              <a:pathLst>
                <a:path w="665000" h="752811" extrusionOk="0">
                  <a:moveTo>
                    <a:pt x="607848" y="326342"/>
                  </a:moveTo>
                  <a:lnTo>
                    <a:pt x="57057" y="7826"/>
                  </a:lnTo>
                  <a:cubicBezTo>
                    <a:pt x="25485" y="-10462"/>
                    <a:pt x="0" y="4397"/>
                    <a:pt x="0" y="40973"/>
                  </a:cubicBezTo>
                  <a:lnTo>
                    <a:pt x="0" y="326723"/>
                  </a:lnTo>
                  <a:cubicBezTo>
                    <a:pt x="2149" y="367046"/>
                    <a:pt x="23336" y="403936"/>
                    <a:pt x="57057" y="426069"/>
                  </a:cubicBezTo>
                  <a:lnTo>
                    <a:pt x="228799" y="534464"/>
                  </a:lnTo>
                  <a:lnTo>
                    <a:pt x="294700" y="685625"/>
                  </a:lnTo>
                  <a:lnTo>
                    <a:pt x="359555" y="610092"/>
                  </a:lnTo>
                  <a:lnTo>
                    <a:pt x="607943" y="744966"/>
                  </a:lnTo>
                  <a:cubicBezTo>
                    <a:pt x="639610" y="763254"/>
                    <a:pt x="665000" y="748490"/>
                    <a:pt x="665000" y="711914"/>
                  </a:cubicBezTo>
                  <a:lnTo>
                    <a:pt x="665000" y="426164"/>
                  </a:lnTo>
                  <a:cubicBezTo>
                    <a:pt x="662994" y="385648"/>
                    <a:pt x="641749" y="348541"/>
                    <a:pt x="607848" y="326342"/>
                  </a:cubicBez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6"/>
            <p:cNvSpPr/>
            <p:nvPr/>
          </p:nvSpPr>
          <p:spPr>
            <a:xfrm rot="-1798898">
              <a:off x="7282126" y="2196393"/>
              <a:ext cx="24191" cy="41957"/>
            </a:xfrm>
            <a:custGeom>
              <a:avLst/>
              <a:gdLst/>
              <a:ahLst/>
              <a:cxnLst/>
              <a:rect l="l" t="t" r="r" b="b"/>
              <a:pathLst>
                <a:path w="64474" h="111823" extrusionOk="0">
                  <a:moveTo>
                    <a:pt x="64475" y="55912"/>
                  </a:moveTo>
                  <a:cubicBezTo>
                    <a:pt x="64475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5" y="25033"/>
                    <a:pt x="64475" y="55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6"/>
            <p:cNvSpPr/>
            <p:nvPr/>
          </p:nvSpPr>
          <p:spPr>
            <a:xfrm rot="-1778992">
              <a:off x="7345395" y="2232411"/>
              <a:ext cx="24194" cy="41962"/>
            </a:xfrm>
            <a:custGeom>
              <a:avLst/>
              <a:gdLst/>
              <a:ahLst/>
              <a:cxnLst/>
              <a:rect l="l" t="t" r="r" b="b"/>
              <a:pathLst>
                <a:path w="64696" h="112208" extrusionOk="0">
                  <a:moveTo>
                    <a:pt x="64698" y="56104"/>
                  </a:moveTo>
                  <a:cubicBezTo>
                    <a:pt x="64698" y="87090"/>
                    <a:pt x="50215" y="112209"/>
                    <a:pt x="32350" y="112209"/>
                  </a:cubicBezTo>
                  <a:cubicBezTo>
                    <a:pt x="14484" y="112209"/>
                    <a:pt x="1" y="87090"/>
                    <a:pt x="1" y="56104"/>
                  </a:cubicBezTo>
                  <a:cubicBezTo>
                    <a:pt x="1" y="25119"/>
                    <a:pt x="14484" y="0"/>
                    <a:pt x="32350" y="0"/>
                  </a:cubicBezTo>
                  <a:cubicBezTo>
                    <a:pt x="50215" y="0"/>
                    <a:pt x="64698" y="25119"/>
                    <a:pt x="64698" y="56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6"/>
            <p:cNvSpPr/>
            <p:nvPr/>
          </p:nvSpPr>
          <p:spPr>
            <a:xfrm rot="-1798898">
              <a:off x="7404420" y="2267151"/>
              <a:ext cx="24191" cy="41957"/>
            </a:xfrm>
            <a:custGeom>
              <a:avLst/>
              <a:gdLst/>
              <a:ahLst/>
              <a:cxnLst/>
              <a:rect l="l" t="t" r="r" b="b"/>
              <a:pathLst>
                <a:path w="64474" h="111823" extrusionOk="0">
                  <a:moveTo>
                    <a:pt x="64474" y="55912"/>
                  </a:moveTo>
                  <a:cubicBezTo>
                    <a:pt x="64474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4" y="25033"/>
                    <a:pt x="64474" y="55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7054307" y="2375460"/>
              <a:ext cx="81342" cy="108498"/>
            </a:xfrm>
            <a:custGeom>
              <a:avLst/>
              <a:gdLst/>
              <a:ahLst/>
              <a:cxnLst/>
              <a:rect l="l" t="t" r="r" b="b"/>
              <a:pathLst>
                <a:path w="216911" h="289327" extrusionOk="0">
                  <a:moveTo>
                    <a:pt x="216912" y="195983"/>
                  </a:moveTo>
                  <a:cubicBezTo>
                    <a:pt x="216912" y="129308"/>
                    <a:pt x="170030" y="47678"/>
                    <a:pt x="112307" y="14246"/>
                  </a:cubicBezTo>
                  <a:cubicBezTo>
                    <a:pt x="81496" y="-3566"/>
                    <a:pt x="53919" y="-4042"/>
                    <a:pt x="34805" y="9293"/>
                  </a:cubicBezTo>
                  <a:lnTo>
                    <a:pt x="0" y="29009"/>
                  </a:lnTo>
                  <a:lnTo>
                    <a:pt x="14835" y="34915"/>
                  </a:lnTo>
                  <a:cubicBezTo>
                    <a:pt x="9738" y="47589"/>
                    <a:pt x="7246" y="61163"/>
                    <a:pt x="7512" y="74825"/>
                  </a:cubicBezTo>
                  <a:cubicBezTo>
                    <a:pt x="7512" y="141500"/>
                    <a:pt x="54394" y="223034"/>
                    <a:pt x="112117" y="256562"/>
                  </a:cubicBezTo>
                  <a:cubicBezTo>
                    <a:pt x="121018" y="261857"/>
                    <a:pt x="130623" y="265858"/>
                    <a:pt x="140645" y="268468"/>
                  </a:cubicBezTo>
                  <a:lnTo>
                    <a:pt x="140645" y="289328"/>
                  </a:lnTo>
                  <a:lnTo>
                    <a:pt x="185530" y="263991"/>
                  </a:lnTo>
                  <a:lnTo>
                    <a:pt x="185530" y="263991"/>
                  </a:lnTo>
                  <a:lnTo>
                    <a:pt x="185530" y="263991"/>
                  </a:lnTo>
                  <a:cubicBezTo>
                    <a:pt x="205310" y="252656"/>
                    <a:pt x="216912" y="229225"/>
                    <a:pt x="216912" y="195983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6"/>
            <p:cNvSpPr/>
            <p:nvPr/>
          </p:nvSpPr>
          <p:spPr>
            <a:xfrm rot="-1798898">
              <a:off x="7049958" y="2378905"/>
              <a:ext cx="64153" cy="111361"/>
            </a:xfrm>
            <a:custGeom>
              <a:avLst/>
              <a:gdLst/>
              <a:ahLst/>
              <a:cxnLst/>
              <a:rect l="l" t="t" r="r" b="b"/>
              <a:pathLst>
                <a:path w="170980" h="296798" extrusionOk="0">
                  <a:moveTo>
                    <a:pt x="170981" y="148399"/>
                  </a:moveTo>
                  <a:cubicBezTo>
                    <a:pt x="170981" y="230358"/>
                    <a:pt x="132706" y="296799"/>
                    <a:pt x="85491" y="296799"/>
                  </a:cubicBezTo>
                  <a:cubicBezTo>
                    <a:pt x="38276" y="296799"/>
                    <a:pt x="0" y="230358"/>
                    <a:pt x="0" y="148399"/>
                  </a:cubicBezTo>
                  <a:cubicBezTo>
                    <a:pt x="0" y="66441"/>
                    <a:pt x="38276" y="0"/>
                    <a:pt x="85491" y="0"/>
                  </a:cubicBezTo>
                  <a:cubicBezTo>
                    <a:pt x="132706" y="0"/>
                    <a:pt x="170981" y="66441"/>
                    <a:pt x="170981" y="1483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6"/>
            <p:cNvSpPr/>
            <p:nvPr/>
          </p:nvSpPr>
          <p:spPr>
            <a:xfrm rot="-1798898">
              <a:off x="7061883" y="2407428"/>
              <a:ext cx="9134" cy="15868"/>
            </a:xfrm>
            <a:custGeom>
              <a:avLst/>
              <a:gdLst/>
              <a:ahLst/>
              <a:cxnLst/>
              <a:rect l="l" t="t" r="r" b="b"/>
              <a:pathLst>
                <a:path w="24344" h="42290" extrusionOk="0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6"/>
            <p:cNvSpPr/>
            <p:nvPr/>
          </p:nvSpPr>
          <p:spPr>
            <a:xfrm rot="-1798898">
              <a:off x="7092283" y="2424967"/>
              <a:ext cx="9134" cy="15868"/>
            </a:xfrm>
            <a:custGeom>
              <a:avLst/>
              <a:gdLst/>
              <a:ahLst/>
              <a:cxnLst/>
              <a:rect l="l" t="t" r="r" b="b"/>
              <a:pathLst>
                <a:path w="24344" h="42290" extrusionOk="0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7066445" y="2439547"/>
              <a:ext cx="31881" cy="22328"/>
            </a:xfrm>
            <a:custGeom>
              <a:avLst/>
              <a:gdLst/>
              <a:ahLst/>
              <a:cxnLst/>
              <a:rect l="l" t="t" r="r" b="b"/>
              <a:pathLst>
                <a:path w="85015" h="59542" extrusionOk="0">
                  <a:moveTo>
                    <a:pt x="0" y="0"/>
                  </a:moveTo>
                  <a:cubicBezTo>
                    <a:pt x="0" y="0"/>
                    <a:pt x="13694" y="37528"/>
                    <a:pt x="41272" y="53435"/>
                  </a:cubicBezTo>
                  <a:cubicBezTo>
                    <a:pt x="68849" y="69342"/>
                    <a:pt x="85015" y="49149"/>
                    <a:pt x="85015" y="49149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7016984" y="2605070"/>
              <a:ext cx="22181" cy="70080"/>
            </a:xfrm>
            <a:custGeom>
              <a:avLst/>
              <a:gdLst/>
              <a:ahLst/>
              <a:cxnLst/>
              <a:rect l="l" t="t" r="r" b="b"/>
              <a:pathLst>
                <a:path w="59149" h="186880" extrusionOk="0">
                  <a:moveTo>
                    <a:pt x="0" y="152591"/>
                  </a:moveTo>
                  <a:lnTo>
                    <a:pt x="59149" y="186881"/>
                  </a:lnTo>
                  <a:lnTo>
                    <a:pt x="59149" y="34195"/>
                  </a:lnTo>
                  <a:lnTo>
                    <a:pt x="0" y="0"/>
                  </a:lnTo>
                  <a:lnTo>
                    <a:pt x="0" y="15259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7016984" y="2594731"/>
              <a:ext cx="41045" cy="23253"/>
            </a:xfrm>
            <a:custGeom>
              <a:avLst/>
              <a:gdLst/>
              <a:ahLst/>
              <a:cxnLst/>
              <a:rect l="l" t="t" r="r" b="b"/>
              <a:pathLst>
                <a:path w="109454" h="62007" extrusionOk="0">
                  <a:moveTo>
                    <a:pt x="59149" y="62008"/>
                  </a:moveTo>
                  <a:lnTo>
                    <a:pt x="0" y="27718"/>
                  </a:lnTo>
                  <a:lnTo>
                    <a:pt x="47928" y="0"/>
                  </a:lnTo>
                  <a:lnTo>
                    <a:pt x="109455" y="34480"/>
                  </a:lnTo>
                  <a:lnTo>
                    <a:pt x="59149" y="6200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7057740" y="2595705"/>
              <a:ext cx="65605" cy="105819"/>
            </a:xfrm>
            <a:custGeom>
              <a:avLst/>
              <a:gdLst/>
              <a:ahLst/>
              <a:cxnLst/>
              <a:rect l="l" t="t" r="r" b="b"/>
              <a:pathLst>
                <a:path w="174947" h="282184" extrusionOk="0">
                  <a:moveTo>
                    <a:pt x="174880" y="168275"/>
                  </a:moveTo>
                  <a:cubicBezTo>
                    <a:pt x="174376" y="153645"/>
                    <a:pt x="166502" y="140272"/>
                    <a:pt x="153959" y="132747"/>
                  </a:cubicBezTo>
                  <a:lnTo>
                    <a:pt x="84635" y="92646"/>
                  </a:lnTo>
                  <a:lnTo>
                    <a:pt x="95666" y="40545"/>
                  </a:lnTo>
                  <a:lnTo>
                    <a:pt x="95666" y="36639"/>
                  </a:lnTo>
                  <a:cubicBezTo>
                    <a:pt x="95704" y="31096"/>
                    <a:pt x="94933" y="25581"/>
                    <a:pt x="93383" y="20256"/>
                  </a:cubicBezTo>
                  <a:cubicBezTo>
                    <a:pt x="91291" y="13398"/>
                    <a:pt x="83874" y="-2889"/>
                    <a:pt x="79119" y="445"/>
                  </a:cubicBezTo>
                  <a:lnTo>
                    <a:pt x="6562" y="42450"/>
                  </a:lnTo>
                  <a:cubicBezTo>
                    <a:pt x="2187" y="43688"/>
                    <a:pt x="0" y="48736"/>
                    <a:pt x="0" y="56356"/>
                  </a:cubicBezTo>
                  <a:lnTo>
                    <a:pt x="0" y="184087"/>
                  </a:lnTo>
                  <a:cubicBezTo>
                    <a:pt x="903" y="199546"/>
                    <a:pt x="9053" y="213671"/>
                    <a:pt x="21967" y="222187"/>
                  </a:cubicBezTo>
                  <a:lnTo>
                    <a:pt x="120961" y="279337"/>
                  </a:lnTo>
                  <a:cubicBezTo>
                    <a:pt x="129710" y="284385"/>
                    <a:pt x="137412" y="282480"/>
                    <a:pt x="140741" y="275527"/>
                  </a:cubicBezTo>
                  <a:lnTo>
                    <a:pt x="173739" y="204280"/>
                  </a:lnTo>
                  <a:cubicBezTo>
                    <a:pt x="174728" y="201632"/>
                    <a:pt x="175118" y="198803"/>
                    <a:pt x="174880" y="19599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7095932" y="2684289"/>
              <a:ext cx="13087" cy="23860"/>
            </a:xfrm>
            <a:custGeom>
              <a:avLst/>
              <a:gdLst/>
              <a:ahLst/>
              <a:cxnLst/>
              <a:rect l="l" t="t" r="r" b="b"/>
              <a:pathLst>
                <a:path w="34899" h="63627" extrusionOk="0">
                  <a:moveTo>
                    <a:pt x="0" y="63627"/>
                  </a:moveTo>
                  <a:lnTo>
                    <a:pt x="34900" y="43148"/>
                  </a:lnTo>
                  <a:lnTo>
                    <a:pt x="3138" y="0"/>
                  </a:lnTo>
                  <a:lnTo>
                    <a:pt x="0" y="6362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7045282" y="2602986"/>
              <a:ext cx="65605" cy="105693"/>
            </a:xfrm>
            <a:custGeom>
              <a:avLst/>
              <a:gdLst/>
              <a:ahLst/>
              <a:cxnLst/>
              <a:rect l="l" t="t" r="r" b="b"/>
              <a:pathLst>
                <a:path w="174947" h="281849" extrusionOk="0">
                  <a:moveTo>
                    <a:pt x="174880" y="168254"/>
                  </a:moveTo>
                  <a:cubicBezTo>
                    <a:pt x="174319" y="153642"/>
                    <a:pt x="166464" y="140288"/>
                    <a:pt x="153959" y="132725"/>
                  </a:cubicBezTo>
                  <a:lnTo>
                    <a:pt x="84635" y="92720"/>
                  </a:lnTo>
                  <a:lnTo>
                    <a:pt x="95666" y="40523"/>
                  </a:lnTo>
                  <a:lnTo>
                    <a:pt x="95666" y="36713"/>
                  </a:lnTo>
                  <a:cubicBezTo>
                    <a:pt x="95704" y="31141"/>
                    <a:pt x="94933" y="25588"/>
                    <a:pt x="93383" y="20235"/>
                  </a:cubicBezTo>
                  <a:cubicBezTo>
                    <a:pt x="91291" y="13377"/>
                    <a:pt x="83874" y="-2815"/>
                    <a:pt x="79119" y="423"/>
                  </a:cubicBezTo>
                  <a:lnTo>
                    <a:pt x="6562" y="42429"/>
                  </a:lnTo>
                  <a:cubicBezTo>
                    <a:pt x="2187" y="43667"/>
                    <a:pt x="0" y="48810"/>
                    <a:pt x="0" y="56430"/>
                  </a:cubicBezTo>
                  <a:lnTo>
                    <a:pt x="0" y="183684"/>
                  </a:lnTo>
                  <a:cubicBezTo>
                    <a:pt x="875" y="199153"/>
                    <a:pt x="9025" y="213288"/>
                    <a:pt x="21967" y="221784"/>
                  </a:cubicBezTo>
                  <a:lnTo>
                    <a:pt x="120961" y="278934"/>
                  </a:lnTo>
                  <a:cubicBezTo>
                    <a:pt x="129710" y="284078"/>
                    <a:pt x="137412" y="282173"/>
                    <a:pt x="140741" y="275124"/>
                  </a:cubicBezTo>
                  <a:lnTo>
                    <a:pt x="173739" y="203877"/>
                  </a:lnTo>
                  <a:cubicBezTo>
                    <a:pt x="174728" y="201229"/>
                    <a:pt x="175118" y="198400"/>
                    <a:pt x="174880" y="195590"/>
                  </a:cubicBezTo>
                  <a:close/>
                </a:path>
              </a:pathLst>
            </a:custGeom>
            <a:solidFill>
              <a:srgbClr val="EFBD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3B9C92B-5597-4A7D-B322-41F44C2F6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94" y="290062"/>
            <a:ext cx="6339194" cy="401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520" name="Google Shape;520;p16"/>
          <p:cNvGrpSpPr/>
          <p:nvPr/>
        </p:nvGrpSpPr>
        <p:grpSpPr>
          <a:xfrm>
            <a:off x="7538483" y="2706037"/>
            <a:ext cx="1478817" cy="2304165"/>
            <a:chOff x="6661328" y="2103554"/>
            <a:chExt cx="850574" cy="1325339"/>
          </a:xfrm>
        </p:grpSpPr>
        <p:sp>
          <p:nvSpPr>
            <p:cNvPr id="521" name="Google Shape;521;p16"/>
            <p:cNvSpPr/>
            <p:nvPr/>
          </p:nvSpPr>
          <p:spPr>
            <a:xfrm>
              <a:off x="7216759" y="3070053"/>
              <a:ext cx="247057" cy="142875"/>
            </a:xfrm>
            <a:custGeom>
              <a:avLst/>
              <a:gdLst/>
              <a:ahLst/>
              <a:cxnLst/>
              <a:rect l="l" t="t" r="r" b="b"/>
              <a:pathLst>
                <a:path w="658819" h="381000" extrusionOk="0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7342016" y="3123138"/>
              <a:ext cx="71660" cy="55453"/>
            </a:xfrm>
            <a:custGeom>
              <a:avLst/>
              <a:gdLst/>
              <a:ahLst/>
              <a:cxnLst/>
              <a:rect l="l" t="t" r="r" b="b"/>
              <a:pathLst>
                <a:path w="191092" h="147874" extrusionOk="0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7342406" y="3141358"/>
              <a:ext cx="71304" cy="37263"/>
            </a:xfrm>
            <a:custGeom>
              <a:avLst/>
              <a:gdLst/>
              <a:ahLst/>
              <a:cxnLst/>
              <a:rect l="l" t="t" r="r" b="b"/>
              <a:pathLst>
                <a:path w="190145" h="99367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7268719" y="3095364"/>
              <a:ext cx="71613" cy="53417"/>
            </a:xfrm>
            <a:custGeom>
              <a:avLst/>
              <a:gdLst/>
              <a:ahLst/>
              <a:cxnLst/>
              <a:rect l="l" t="t" r="r" b="b"/>
              <a:pathLst>
                <a:path w="190969" h="142446" extrusionOk="0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7268869" y="3112444"/>
              <a:ext cx="71304" cy="37267"/>
            </a:xfrm>
            <a:custGeom>
              <a:avLst/>
              <a:gdLst/>
              <a:ahLst/>
              <a:cxnLst/>
              <a:rect l="l" t="t" r="r" b="b"/>
              <a:pathLst>
                <a:path w="190145" h="99378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7286737" y="2775175"/>
              <a:ext cx="123184" cy="353826"/>
            </a:xfrm>
            <a:custGeom>
              <a:avLst/>
              <a:gdLst/>
              <a:ahLst/>
              <a:cxnLst/>
              <a:rect l="l" t="t" r="r" b="b"/>
              <a:pathLst>
                <a:path w="328490" h="943536" extrusionOk="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7314533" y="2554952"/>
              <a:ext cx="78868" cy="76871"/>
            </a:xfrm>
            <a:custGeom>
              <a:avLst/>
              <a:gdLst/>
              <a:ahLst/>
              <a:cxnLst/>
              <a:rect l="l" t="t" r="r" b="b"/>
              <a:pathLst>
                <a:path w="210314" h="204988" extrusionOk="0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7190170" y="2579409"/>
              <a:ext cx="118999" cy="169986"/>
            </a:xfrm>
            <a:custGeom>
              <a:avLst/>
              <a:gdLst/>
              <a:ahLst/>
              <a:cxnLst/>
              <a:rect l="l" t="t" r="r" b="b"/>
              <a:pathLst>
                <a:path w="317332" h="453297" extrusionOk="0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7180686" y="2720915"/>
              <a:ext cx="56790" cy="37169"/>
            </a:xfrm>
            <a:custGeom>
              <a:avLst/>
              <a:gdLst/>
              <a:ahLst/>
              <a:cxnLst/>
              <a:rect l="l" t="t" r="r" b="b"/>
              <a:pathLst>
                <a:path w="151441" h="99116" extrusionOk="0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7182331" y="2728860"/>
              <a:ext cx="37082" cy="30910"/>
            </a:xfrm>
            <a:custGeom>
              <a:avLst/>
              <a:gdLst/>
              <a:ahLst/>
              <a:cxnLst/>
              <a:rect l="l" t="t" r="r" b="b"/>
              <a:pathLst>
                <a:path w="98885" h="82426" extrusionOk="0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7286654" y="2565698"/>
              <a:ext cx="128280" cy="258276"/>
            </a:xfrm>
            <a:custGeom>
              <a:avLst/>
              <a:gdLst/>
              <a:ahLst/>
              <a:cxnLst/>
              <a:rect l="l" t="t" r="r" b="b"/>
              <a:pathLst>
                <a:path w="342080" h="688737" extrusionOk="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7391109" y="2618517"/>
              <a:ext cx="49710" cy="228160"/>
            </a:xfrm>
            <a:custGeom>
              <a:avLst/>
              <a:gdLst/>
              <a:ahLst/>
              <a:cxnLst/>
              <a:rect l="l" t="t" r="r" b="b"/>
              <a:pathLst>
                <a:path w="132559" h="608427" extrusionOk="0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7311279" y="2475275"/>
              <a:ext cx="85098" cy="103818"/>
            </a:xfrm>
            <a:custGeom>
              <a:avLst/>
              <a:gdLst/>
              <a:ahLst/>
              <a:cxnLst/>
              <a:rect l="l" t="t" r="r" b="b"/>
              <a:pathLst>
                <a:path w="226927" h="276849" extrusionOk="0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7314515" y="2466234"/>
              <a:ext cx="89964" cy="88884"/>
            </a:xfrm>
            <a:custGeom>
              <a:avLst/>
              <a:gdLst/>
              <a:ahLst/>
              <a:cxnLst/>
              <a:rect l="l" t="t" r="r" b="b"/>
              <a:pathLst>
                <a:path w="239905" h="237025" extrusionOk="0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7384763" y="2604603"/>
              <a:ext cx="55737" cy="75876"/>
            </a:xfrm>
            <a:custGeom>
              <a:avLst/>
              <a:gdLst/>
              <a:ahLst/>
              <a:cxnLst/>
              <a:rect l="l" t="t" r="r" b="b"/>
              <a:pathLst>
                <a:path w="148633" h="202336" extrusionOk="0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7269438" y="2565933"/>
              <a:ext cx="45289" cy="73030"/>
            </a:xfrm>
            <a:custGeom>
              <a:avLst/>
              <a:gdLst/>
              <a:ahLst/>
              <a:cxnLst/>
              <a:rect l="l" t="t" r="r" b="b"/>
              <a:pathLst>
                <a:path w="120770" h="194746" extrusionOk="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6661328" y="3286571"/>
              <a:ext cx="246169" cy="142323"/>
            </a:xfrm>
            <a:custGeom>
              <a:avLst/>
              <a:gdLst/>
              <a:ahLst/>
              <a:cxnLst/>
              <a:rect l="l" t="t" r="r" b="b"/>
              <a:pathLst>
                <a:path w="657677" h="380237" extrusionOk="0">
                  <a:moveTo>
                    <a:pt x="657678" y="190119"/>
                  </a:moveTo>
                  <a:cubicBezTo>
                    <a:pt x="657678" y="295119"/>
                    <a:pt x="510452" y="380238"/>
                    <a:pt x="328839" y="380238"/>
                  </a:cubicBezTo>
                  <a:cubicBezTo>
                    <a:pt x="147226" y="380238"/>
                    <a:pt x="0" y="295119"/>
                    <a:pt x="0" y="190119"/>
                  </a:cubicBezTo>
                  <a:cubicBezTo>
                    <a:pt x="0" y="85119"/>
                    <a:pt x="147226" y="0"/>
                    <a:pt x="328839" y="0"/>
                  </a:cubicBezTo>
                  <a:cubicBezTo>
                    <a:pt x="510452" y="0"/>
                    <a:pt x="657678" y="85119"/>
                    <a:pt x="657678" y="19011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16"/>
            <p:cNvSpPr/>
            <p:nvPr/>
          </p:nvSpPr>
          <p:spPr>
            <a:xfrm>
              <a:off x="6681151" y="2824698"/>
              <a:ext cx="58982" cy="128668"/>
            </a:xfrm>
            <a:custGeom>
              <a:avLst/>
              <a:gdLst/>
              <a:ahLst/>
              <a:cxnLst/>
              <a:rect l="l" t="t" r="r" b="b"/>
              <a:pathLst>
                <a:path w="157580" h="343757" extrusionOk="0">
                  <a:moveTo>
                    <a:pt x="34717" y="0"/>
                  </a:moveTo>
                  <a:cubicBezTo>
                    <a:pt x="31009" y="32004"/>
                    <a:pt x="-7029" y="170021"/>
                    <a:pt x="1149" y="217361"/>
                  </a:cubicBezTo>
                  <a:cubicBezTo>
                    <a:pt x="9327" y="264700"/>
                    <a:pt x="139512" y="343757"/>
                    <a:pt x="139512" y="343757"/>
                  </a:cubicBezTo>
                  <a:lnTo>
                    <a:pt x="157580" y="262795"/>
                  </a:lnTo>
                  <a:lnTo>
                    <a:pt x="85403" y="192024"/>
                  </a:lnTo>
                  <a:lnTo>
                    <a:pt x="104898" y="57912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16"/>
            <p:cNvSpPr/>
            <p:nvPr/>
          </p:nvSpPr>
          <p:spPr>
            <a:xfrm>
              <a:off x="6689412" y="2771791"/>
              <a:ext cx="42428" cy="81725"/>
            </a:xfrm>
            <a:custGeom>
              <a:avLst/>
              <a:gdLst/>
              <a:ahLst/>
              <a:cxnLst/>
              <a:rect l="l" t="t" r="r" b="b"/>
              <a:pathLst>
                <a:path w="113353" h="218341" extrusionOk="0">
                  <a:moveTo>
                    <a:pt x="113353" y="5238"/>
                  </a:moveTo>
                  <a:cubicBezTo>
                    <a:pt x="87120" y="-6849"/>
                    <a:pt x="56006" y="2599"/>
                    <a:pt x="40891" y="27240"/>
                  </a:cubicBezTo>
                  <a:cubicBezTo>
                    <a:pt x="21872" y="59054"/>
                    <a:pt x="1807" y="168020"/>
                    <a:pt x="0" y="186689"/>
                  </a:cubicBezTo>
                  <a:cubicBezTo>
                    <a:pt x="0" y="186689"/>
                    <a:pt x="26912" y="223836"/>
                    <a:pt x="67232" y="21764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16"/>
            <p:cNvSpPr/>
            <p:nvPr/>
          </p:nvSpPr>
          <p:spPr>
            <a:xfrm>
              <a:off x="6782889" y="3337575"/>
              <a:ext cx="91454" cy="51556"/>
            </a:xfrm>
            <a:custGeom>
              <a:avLst/>
              <a:gdLst/>
              <a:ahLst/>
              <a:cxnLst/>
              <a:rect l="l" t="t" r="r" b="b"/>
              <a:pathLst>
                <a:path w="244333" h="137739" extrusionOk="0">
                  <a:moveTo>
                    <a:pt x="12344" y="32993"/>
                  </a:moveTo>
                  <a:cubicBezTo>
                    <a:pt x="40672" y="40842"/>
                    <a:pt x="70948" y="37175"/>
                    <a:pt x="96598" y="22802"/>
                  </a:cubicBezTo>
                  <a:cubicBezTo>
                    <a:pt x="116948" y="23468"/>
                    <a:pt x="227163" y="-23775"/>
                    <a:pt x="242093" y="15848"/>
                  </a:cubicBezTo>
                  <a:cubicBezTo>
                    <a:pt x="255216" y="50615"/>
                    <a:pt x="207479" y="82523"/>
                    <a:pt x="181993" y="89001"/>
                  </a:cubicBezTo>
                  <a:cubicBezTo>
                    <a:pt x="126363" y="102431"/>
                    <a:pt x="85186" y="130244"/>
                    <a:pt x="62839" y="135006"/>
                  </a:cubicBezTo>
                  <a:cubicBezTo>
                    <a:pt x="46197" y="138530"/>
                    <a:pt x="24801" y="140817"/>
                    <a:pt x="11297" y="127672"/>
                  </a:cubicBezTo>
                  <a:cubicBezTo>
                    <a:pt x="-4583" y="111956"/>
                    <a:pt x="-3252" y="53472"/>
                    <a:pt x="12344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6"/>
            <p:cNvSpPr/>
            <p:nvPr/>
          </p:nvSpPr>
          <p:spPr>
            <a:xfrm>
              <a:off x="6784412" y="3346110"/>
              <a:ext cx="89915" cy="43199"/>
            </a:xfrm>
            <a:custGeom>
              <a:avLst/>
              <a:gdLst/>
              <a:ahLst/>
              <a:cxnLst/>
              <a:rect l="l" t="t" r="r" b="b"/>
              <a:pathLst>
                <a:path w="240222" h="115414" extrusionOk="0">
                  <a:moveTo>
                    <a:pt x="58769" y="102584"/>
                  </a:moveTo>
                  <a:cubicBezTo>
                    <a:pt x="81116" y="97822"/>
                    <a:pt x="122292" y="70009"/>
                    <a:pt x="177923" y="56579"/>
                  </a:cubicBezTo>
                  <a:cubicBezTo>
                    <a:pt x="199319" y="51340"/>
                    <a:pt x="236121" y="28004"/>
                    <a:pt x="239830" y="0"/>
                  </a:cubicBezTo>
                  <a:cubicBezTo>
                    <a:pt x="244775" y="32004"/>
                    <a:pt x="201792" y="60388"/>
                    <a:pt x="177923" y="66675"/>
                  </a:cubicBezTo>
                  <a:cubicBezTo>
                    <a:pt x="122292" y="80105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227" y="105346"/>
                  </a:cubicBezTo>
                  <a:cubicBezTo>
                    <a:pt x="3793" y="101575"/>
                    <a:pt x="1314" y="97041"/>
                    <a:pt x="0" y="92107"/>
                  </a:cubicBezTo>
                  <a:cubicBezTo>
                    <a:pt x="16840" y="104699"/>
                    <a:pt x="38626" y="108575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16"/>
            <p:cNvSpPr/>
            <p:nvPr/>
          </p:nvSpPr>
          <p:spPr>
            <a:xfrm>
              <a:off x="6715968" y="3307485"/>
              <a:ext cx="91493" cy="51556"/>
            </a:xfrm>
            <a:custGeom>
              <a:avLst/>
              <a:gdLst/>
              <a:ahLst/>
              <a:cxnLst/>
              <a:rect l="l" t="t" r="r" b="b"/>
              <a:pathLst>
                <a:path w="244438" h="137739" extrusionOk="0">
                  <a:moveTo>
                    <a:pt x="12449" y="32993"/>
                  </a:moveTo>
                  <a:cubicBezTo>
                    <a:pt x="40778" y="40842"/>
                    <a:pt x="71053" y="37175"/>
                    <a:pt x="96703" y="22802"/>
                  </a:cubicBezTo>
                  <a:cubicBezTo>
                    <a:pt x="116959" y="23468"/>
                    <a:pt x="227174" y="-23775"/>
                    <a:pt x="242199" y="15848"/>
                  </a:cubicBezTo>
                  <a:cubicBezTo>
                    <a:pt x="255322" y="50615"/>
                    <a:pt x="207584" y="82523"/>
                    <a:pt x="182099" y="89001"/>
                  </a:cubicBezTo>
                  <a:cubicBezTo>
                    <a:pt x="126468" y="102526"/>
                    <a:pt x="85197" y="130244"/>
                    <a:pt x="62849" y="135006"/>
                  </a:cubicBezTo>
                  <a:cubicBezTo>
                    <a:pt x="46208" y="138530"/>
                    <a:pt x="24811" y="140817"/>
                    <a:pt x="11403" y="127672"/>
                  </a:cubicBezTo>
                  <a:cubicBezTo>
                    <a:pt x="-4573" y="111956"/>
                    <a:pt x="-3337" y="53758"/>
                    <a:pt x="12449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16"/>
            <p:cNvSpPr/>
            <p:nvPr/>
          </p:nvSpPr>
          <p:spPr>
            <a:xfrm>
              <a:off x="6717638" y="3316019"/>
              <a:ext cx="89951" cy="43199"/>
            </a:xfrm>
            <a:custGeom>
              <a:avLst/>
              <a:gdLst/>
              <a:ahLst/>
              <a:cxnLst/>
              <a:rect l="l" t="t" r="r" b="b"/>
              <a:pathLst>
                <a:path w="240317" h="115414" extrusionOk="0">
                  <a:moveTo>
                    <a:pt x="58769" y="102584"/>
                  </a:moveTo>
                  <a:cubicBezTo>
                    <a:pt x="81116" y="97822"/>
                    <a:pt x="122387" y="70009"/>
                    <a:pt x="178018" y="56579"/>
                  </a:cubicBezTo>
                  <a:cubicBezTo>
                    <a:pt x="199319" y="51340"/>
                    <a:pt x="236216" y="28004"/>
                    <a:pt x="239925" y="0"/>
                  </a:cubicBezTo>
                  <a:cubicBezTo>
                    <a:pt x="244870" y="32004"/>
                    <a:pt x="201887" y="60388"/>
                    <a:pt x="178018" y="66675"/>
                  </a:cubicBezTo>
                  <a:cubicBezTo>
                    <a:pt x="122387" y="80201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322" y="105346"/>
                  </a:cubicBezTo>
                  <a:cubicBezTo>
                    <a:pt x="3892" y="101556"/>
                    <a:pt x="1386" y="97031"/>
                    <a:pt x="0" y="92107"/>
                  </a:cubicBezTo>
                  <a:cubicBezTo>
                    <a:pt x="16840" y="104699"/>
                    <a:pt x="38626" y="108576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16"/>
            <p:cNvSpPr/>
            <p:nvPr/>
          </p:nvSpPr>
          <p:spPr>
            <a:xfrm>
              <a:off x="6715994" y="2973759"/>
              <a:ext cx="133983" cy="378277"/>
            </a:xfrm>
            <a:custGeom>
              <a:avLst/>
              <a:gdLst/>
              <a:ahLst/>
              <a:cxnLst/>
              <a:rect l="l" t="t" r="r" b="b"/>
              <a:pathLst>
                <a:path w="357956" h="1010624" extrusionOk="0">
                  <a:moveTo>
                    <a:pt x="10194" y="624745"/>
                  </a:moveTo>
                  <a:cubicBezTo>
                    <a:pt x="14905" y="583749"/>
                    <a:pt x="23405" y="543287"/>
                    <a:pt x="35584" y="503872"/>
                  </a:cubicBezTo>
                  <a:cubicBezTo>
                    <a:pt x="35584" y="503872"/>
                    <a:pt x="28071" y="399574"/>
                    <a:pt x="24268" y="300609"/>
                  </a:cubicBezTo>
                  <a:cubicBezTo>
                    <a:pt x="19893" y="188404"/>
                    <a:pt x="-19001" y="89630"/>
                    <a:pt x="11715" y="0"/>
                  </a:cubicBezTo>
                  <a:lnTo>
                    <a:pt x="357956" y="77057"/>
                  </a:lnTo>
                  <a:cubicBezTo>
                    <a:pt x="357956" y="77057"/>
                    <a:pt x="337035" y="524732"/>
                    <a:pt x="332376" y="578739"/>
                  </a:cubicBezTo>
                  <a:cubicBezTo>
                    <a:pt x="329842" y="620897"/>
                    <a:pt x="324665" y="662864"/>
                    <a:pt x="316875" y="704374"/>
                  </a:cubicBezTo>
                  <a:cubicBezTo>
                    <a:pt x="301090" y="791242"/>
                    <a:pt x="275414" y="997839"/>
                    <a:pt x="275414" y="997839"/>
                  </a:cubicBezTo>
                  <a:cubicBezTo>
                    <a:pt x="238897" y="1019175"/>
                    <a:pt x="190874" y="1007364"/>
                    <a:pt x="190874" y="1007364"/>
                  </a:cubicBezTo>
                  <a:cubicBezTo>
                    <a:pt x="190874" y="1007364"/>
                    <a:pt x="193537" y="745998"/>
                    <a:pt x="195914" y="683514"/>
                  </a:cubicBezTo>
                  <a:cubicBezTo>
                    <a:pt x="198767" y="607314"/>
                    <a:pt x="201049" y="612934"/>
                    <a:pt x="201049" y="612934"/>
                  </a:cubicBezTo>
                  <a:lnTo>
                    <a:pt x="189638" y="422434"/>
                  </a:lnTo>
                  <a:lnTo>
                    <a:pt x="182221" y="327755"/>
                  </a:lnTo>
                  <a:cubicBezTo>
                    <a:pt x="182221" y="327755"/>
                    <a:pt x="172711" y="397288"/>
                    <a:pt x="166435" y="459391"/>
                  </a:cubicBezTo>
                  <a:cubicBezTo>
                    <a:pt x="160919" y="513493"/>
                    <a:pt x="147416" y="562451"/>
                    <a:pt x="133342" y="663226"/>
                  </a:cubicBezTo>
                  <a:cubicBezTo>
                    <a:pt x="120694" y="750665"/>
                    <a:pt x="100154" y="926306"/>
                    <a:pt x="100154" y="926306"/>
                  </a:cubicBezTo>
                  <a:cubicBezTo>
                    <a:pt x="63637" y="947547"/>
                    <a:pt x="13997" y="929926"/>
                    <a:pt x="13997" y="929926"/>
                  </a:cubicBezTo>
                  <a:cubicBezTo>
                    <a:pt x="13997" y="929926"/>
                    <a:pt x="304" y="700564"/>
                    <a:pt x="10194" y="62474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6733197" y="2663396"/>
              <a:ext cx="97219" cy="155678"/>
            </a:xfrm>
            <a:custGeom>
              <a:avLst/>
              <a:gdLst/>
              <a:ahLst/>
              <a:cxnLst/>
              <a:rect l="l" t="t" r="r" b="b"/>
              <a:pathLst>
                <a:path w="259735" h="415919" extrusionOk="0">
                  <a:moveTo>
                    <a:pt x="14728" y="296735"/>
                  </a:moveTo>
                  <a:cubicBezTo>
                    <a:pt x="41069" y="298068"/>
                    <a:pt x="60659" y="304831"/>
                    <a:pt x="63892" y="296735"/>
                  </a:cubicBezTo>
                  <a:cubicBezTo>
                    <a:pt x="66746" y="283124"/>
                    <a:pt x="68778" y="269351"/>
                    <a:pt x="69978" y="255492"/>
                  </a:cubicBezTo>
                  <a:cubicBezTo>
                    <a:pt x="66935" y="247776"/>
                    <a:pt x="64272" y="239585"/>
                    <a:pt x="64272" y="239585"/>
                  </a:cubicBezTo>
                  <a:cubicBezTo>
                    <a:pt x="31274" y="219201"/>
                    <a:pt x="20814" y="183388"/>
                    <a:pt x="16725" y="141763"/>
                  </a:cubicBezTo>
                  <a:cubicBezTo>
                    <a:pt x="9307" y="70516"/>
                    <a:pt x="47726" y="8413"/>
                    <a:pt x="118857" y="698"/>
                  </a:cubicBezTo>
                  <a:cubicBezTo>
                    <a:pt x="185424" y="-6350"/>
                    <a:pt x="234968" y="40798"/>
                    <a:pt x="248091" y="105473"/>
                  </a:cubicBezTo>
                  <a:cubicBezTo>
                    <a:pt x="255128" y="137382"/>
                    <a:pt x="269202" y="197675"/>
                    <a:pt x="250183" y="250158"/>
                  </a:cubicBezTo>
                  <a:cubicBezTo>
                    <a:pt x="239533" y="279495"/>
                    <a:pt x="225839" y="302831"/>
                    <a:pt x="212145" y="307308"/>
                  </a:cubicBezTo>
                  <a:cubicBezTo>
                    <a:pt x="198902" y="306889"/>
                    <a:pt x="185695" y="305708"/>
                    <a:pt x="172586" y="303784"/>
                  </a:cubicBezTo>
                  <a:lnTo>
                    <a:pt x="172586" y="303784"/>
                  </a:lnTo>
                  <a:cubicBezTo>
                    <a:pt x="172586" y="303784"/>
                    <a:pt x="169067" y="323500"/>
                    <a:pt x="166595" y="336264"/>
                  </a:cubicBezTo>
                  <a:cubicBezTo>
                    <a:pt x="164122" y="349027"/>
                    <a:pt x="165168" y="355314"/>
                    <a:pt x="190368" y="371221"/>
                  </a:cubicBezTo>
                  <a:cubicBezTo>
                    <a:pt x="215569" y="387127"/>
                    <a:pt x="152330" y="418846"/>
                    <a:pt x="110774" y="415702"/>
                  </a:cubicBezTo>
                  <a:cubicBezTo>
                    <a:pt x="69217" y="412559"/>
                    <a:pt x="22716" y="387127"/>
                    <a:pt x="9878" y="360648"/>
                  </a:cubicBezTo>
                  <a:cubicBezTo>
                    <a:pt x="-4577" y="331120"/>
                    <a:pt x="-3340" y="295878"/>
                    <a:pt x="14728" y="2967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6701449" y="2773633"/>
              <a:ext cx="149347" cy="247668"/>
            </a:xfrm>
            <a:custGeom>
              <a:avLst/>
              <a:gdLst/>
              <a:ahLst/>
              <a:cxnLst/>
              <a:rect l="l" t="t" r="r" b="b"/>
              <a:pathLst>
                <a:path w="399004" h="661684" extrusionOk="0">
                  <a:moveTo>
                    <a:pt x="137586" y="6128"/>
                  </a:moveTo>
                  <a:cubicBezTo>
                    <a:pt x="130359" y="24416"/>
                    <a:pt x="148903" y="46704"/>
                    <a:pt x="198352" y="62230"/>
                  </a:cubicBezTo>
                  <a:cubicBezTo>
                    <a:pt x="247801" y="77756"/>
                    <a:pt x="252271" y="57753"/>
                    <a:pt x="252271" y="57753"/>
                  </a:cubicBezTo>
                  <a:cubicBezTo>
                    <a:pt x="252271" y="57753"/>
                    <a:pt x="324733" y="90900"/>
                    <a:pt x="348317" y="107379"/>
                  </a:cubicBezTo>
                  <a:cubicBezTo>
                    <a:pt x="378082" y="128143"/>
                    <a:pt x="391205" y="188341"/>
                    <a:pt x="395199" y="289878"/>
                  </a:cubicBezTo>
                  <a:cubicBezTo>
                    <a:pt x="399859" y="407321"/>
                    <a:pt x="400239" y="581628"/>
                    <a:pt x="396340" y="611727"/>
                  </a:cubicBezTo>
                  <a:cubicBezTo>
                    <a:pt x="396340" y="611727"/>
                    <a:pt x="340900" y="667068"/>
                    <a:pt x="269864" y="661257"/>
                  </a:cubicBezTo>
                  <a:cubicBezTo>
                    <a:pt x="198827" y="655447"/>
                    <a:pt x="79673" y="592487"/>
                    <a:pt x="50479" y="543909"/>
                  </a:cubicBezTo>
                  <a:cubicBezTo>
                    <a:pt x="51240" y="440849"/>
                    <a:pt x="63317" y="424085"/>
                    <a:pt x="46675" y="364744"/>
                  </a:cubicBezTo>
                  <a:cubicBezTo>
                    <a:pt x="8637" y="228918"/>
                    <a:pt x="-11523" y="173292"/>
                    <a:pt x="6925" y="82995"/>
                  </a:cubicBezTo>
                  <a:cubicBezTo>
                    <a:pt x="22236" y="8604"/>
                    <a:pt x="43632" y="-635"/>
                    <a:pt x="73492" y="32"/>
                  </a:cubicBezTo>
                  <a:cubicBezTo>
                    <a:pt x="94947" y="956"/>
                    <a:pt x="116341" y="2985"/>
                    <a:pt x="137586" y="612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6"/>
            <p:cNvSpPr/>
            <p:nvPr/>
          </p:nvSpPr>
          <p:spPr>
            <a:xfrm>
              <a:off x="6807278" y="2804619"/>
              <a:ext cx="188299" cy="147777"/>
            </a:xfrm>
            <a:custGeom>
              <a:avLst/>
              <a:gdLst/>
              <a:ahLst/>
              <a:cxnLst/>
              <a:rect l="l" t="t" r="r" b="b"/>
              <a:pathLst>
                <a:path w="503069" h="394810" extrusionOk="0">
                  <a:moveTo>
                    <a:pt x="224008" y="304248"/>
                  </a:moveTo>
                  <a:cubicBezTo>
                    <a:pt x="165809" y="318917"/>
                    <a:pt x="152116" y="282150"/>
                    <a:pt x="144413" y="251670"/>
                  </a:cubicBezTo>
                  <a:cubicBezTo>
                    <a:pt x="125965" y="177852"/>
                    <a:pt x="115884" y="111272"/>
                    <a:pt x="102096" y="69362"/>
                  </a:cubicBezTo>
                  <a:cubicBezTo>
                    <a:pt x="85834" y="20022"/>
                    <a:pt x="68812" y="12212"/>
                    <a:pt x="45039" y="2687"/>
                  </a:cubicBezTo>
                  <a:cubicBezTo>
                    <a:pt x="16510" y="-8553"/>
                    <a:pt x="-7264" y="15260"/>
                    <a:pt x="2056" y="78125"/>
                  </a:cubicBezTo>
                  <a:cubicBezTo>
                    <a:pt x="13182" y="152420"/>
                    <a:pt x="27731" y="204617"/>
                    <a:pt x="55404" y="292628"/>
                  </a:cubicBezTo>
                  <a:cubicBezTo>
                    <a:pt x="62726" y="315583"/>
                    <a:pt x="78988" y="356350"/>
                    <a:pt x="102952" y="376067"/>
                  </a:cubicBezTo>
                  <a:cubicBezTo>
                    <a:pt x="133002" y="400451"/>
                    <a:pt x="178267" y="399403"/>
                    <a:pt x="246735" y="382353"/>
                  </a:cubicBezTo>
                  <a:cubicBezTo>
                    <a:pt x="275929" y="375019"/>
                    <a:pt x="307977" y="357588"/>
                    <a:pt x="363227" y="331776"/>
                  </a:cubicBezTo>
                  <a:cubicBezTo>
                    <a:pt x="378252" y="324822"/>
                    <a:pt x="389853" y="320060"/>
                    <a:pt x="418382" y="306725"/>
                  </a:cubicBezTo>
                  <a:cubicBezTo>
                    <a:pt x="446972" y="293856"/>
                    <a:pt x="472030" y="274245"/>
                    <a:pt x="491415" y="249575"/>
                  </a:cubicBezTo>
                  <a:cubicBezTo>
                    <a:pt x="506345" y="227953"/>
                    <a:pt x="503682" y="214142"/>
                    <a:pt x="500925" y="209284"/>
                  </a:cubicBezTo>
                  <a:cubicBezTo>
                    <a:pt x="498167" y="204426"/>
                    <a:pt x="494934" y="208046"/>
                    <a:pt x="486946" y="217095"/>
                  </a:cubicBezTo>
                  <a:cubicBezTo>
                    <a:pt x="475446" y="232497"/>
                    <a:pt x="461234" y="245670"/>
                    <a:pt x="445009" y="255956"/>
                  </a:cubicBezTo>
                  <a:cubicBezTo>
                    <a:pt x="445009" y="255956"/>
                    <a:pt x="463457" y="236906"/>
                    <a:pt x="473537" y="224524"/>
                  </a:cubicBezTo>
                  <a:cubicBezTo>
                    <a:pt x="482455" y="213561"/>
                    <a:pt x="489875" y="201445"/>
                    <a:pt x="495599" y="188520"/>
                  </a:cubicBezTo>
                  <a:cubicBezTo>
                    <a:pt x="500829" y="175851"/>
                    <a:pt x="489989" y="158706"/>
                    <a:pt x="481715" y="167755"/>
                  </a:cubicBezTo>
                  <a:cubicBezTo>
                    <a:pt x="473442" y="176804"/>
                    <a:pt x="469543" y="185853"/>
                    <a:pt x="454518" y="203950"/>
                  </a:cubicBezTo>
                  <a:cubicBezTo>
                    <a:pt x="446394" y="213542"/>
                    <a:pt x="437170" y="222143"/>
                    <a:pt x="427036" y="229572"/>
                  </a:cubicBezTo>
                  <a:cubicBezTo>
                    <a:pt x="436376" y="216895"/>
                    <a:pt x="444676" y="203483"/>
                    <a:pt x="451855" y="189472"/>
                  </a:cubicBezTo>
                  <a:cubicBezTo>
                    <a:pt x="461365" y="169946"/>
                    <a:pt x="429508" y="179947"/>
                    <a:pt x="411250" y="198997"/>
                  </a:cubicBezTo>
                  <a:cubicBezTo>
                    <a:pt x="397937" y="212808"/>
                    <a:pt x="386620" y="220809"/>
                    <a:pt x="386240" y="216999"/>
                  </a:cubicBezTo>
                  <a:cubicBezTo>
                    <a:pt x="385860" y="213189"/>
                    <a:pt x="359994" y="241097"/>
                    <a:pt x="346775" y="255099"/>
                  </a:cubicBezTo>
                  <a:cubicBezTo>
                    <a:pt x="333557" y="269101"/>
                    <a:pt x="279448" y="290246"/>
                    <a:pt x="224008" y="30424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6"/>
            <p:cNvSpPr/>
            <p:nvPr/>
          </p:nvSpPr>
          <p:spPr>
            <a:xfrm>
              <a:off x="6800502" y="2801416"/>
              <a:ext cx="57697" cy="84545"/>
            </a:xfrm>
            <a:custGeom>
              <a:avLst/>
              <a:gdLst/>
              <a:ahLst/>
              <a:cxnLst/>
              <a:rect l="l" t="t" r="r" b="b"/>
              <a:pathLst>
                <a:path w="154147" h="225876" extrusionOk="0">
                  <a:moveTo>
                    <a:pt x="41365" y="1052"/>
                  </a:moveTo>
                  <a:cubicBezTo>
                    <a:pt x="80259" y="-4758"/>
                    <a:pt x="107931" y="12768"/>
                    <a:pt x="124954" y="71823"/>
                  </a:cubicBezTo>
                  <a:cubicBezTo>
                    <a:pt x="141976" y="130878"/>
                    <a:pt x="154148" y="179360"/>
                    <a:pt x="154148" y="179360"/>
                  </a:cubicBezTo>
                  <a:cubicBezTo>
                    <a:pt x="138761" y="201611"/>
                    <a:pt x="115453" y="217117"/>
                    <a:pt x="89008" y="222699"/>
                  </a:cubicBezTo>
                  <a:cubicBezTo>
                    <a:pt x="42411" y="233939"/>
                    <a:pt x="25674" y="211745"/>
                    <a:pt x="25674" y="211745"/>
                  </a:cubicBezTo>
                  <a:cubicBezTo>
                    <a:pt x="25674" y="211745"/>
                    <a:pt x="12741" y="149833"/>
                    <a:pt x="4753" y="107732"/>
                  </a:cubicBezTo>
                  <a:cubicBezTo>
                    <a:pt x="-3235" y="65632"/>
                    <a:pt x="-6753" y="8101"/>
                    <a:pt x="41365" y="10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6"/>
            <p:cNvSpPr/>
            <p:nvPr/>
          </p:nvSpPr>
          <p:spPr>
            <a:xfrm>
              <a:off x="6736209" y="2656556"/>
              <a:ext cx="94148" cy="104017"/>
            </a:xfrm>
            <a:custGeom>
              <a:avLst/>
              <a:gdLst/>
              <a:ahLst/>
              <a:cxnLst/>
              <a:rect l="l" t="t" r="r" b="b"/>
              <a:pathLst>
                <a:path w="251532" h="277898" extrusionOk="0">
                  <a:moveTo>
                    <a:pt x="237382" y="114605"/>
                  </a:moveTo>
                  <a:cubicBezTo>
                    <a:pt x="237382" y="114605"/>
                    <a:pt x="298814" y="20974"/>
                    <a:pt x="165681" y="1924"/>
                  </a:cubicBezTo>
                  <a:cubicBezTo>
                    <a:pt x="69635" y="-11792"/>
                    <a:pt x="7918" y="50025"/>
                    <a:pt x="786" y="117081"/>
                  </a:cubicBezTo>
                  <a:cubicBezTo>
                    <a:pt x="-6061" y="181185"/>
                    <a:pt x="33308" y="247669"/>
                    <a:pt x="61837" y="274149"/>
                  </a:cubicBezTo>
                  <a:cubicBezTo>
                    <a:pt x="75721" y="279102"/>
                    <a:pt x="105581" y="281959"/>
                    <a:pt x="144855" y="264052"/>
                  </a:cubicBezTo>
                  <a:cubicBezTo>
                    <a:pt x="146420" y="246602"/>
                    <a:pt x="147024" y="229086"/>
                    <a:pt x="146662" y="211569"/>
                  </a:cubicBezTo>
                  <a:cubicBezTo>
                    <a:pt x="146662" y="211569"/>
                    <a:pt x="99875" y="112890"/>
                    <a:pt x="237382" y="11460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16"/>
            <p:cNvSpPr/>
            <p:nvPr/>
          </p:nvSpPr>
          <p:spPr>
            <a:xfrm>
              <a:off x="6938621" y="2869615"/>
              <a:ext cx="28491" cy="25068"/>
            </a:xfrm>
            <a:custGeom>
              <a:avLst/>
              <a:gdLst/>
              <a:ahLst/>
              <a:cxnLst/>
              <a:rect l="l" t="t" r="r" b="b"/>
              <a:pathLst>
                <a:path w="76119" h="66973" extrusionOk="0">
                  <a:moveTo>
                    <a:pt x="8709" y="56972"/>
                  </a:moveTo>
                  <a:cubicBezTo>
                    <a:pt x="8709" y="56972"/>
                    <a:pt x="-6411" y="29445"/>
                    <a:pt x="3194" y="22587"/>
                  </a:cubicBezTo>
                  <a:cubicBezTo>
                    <a:pt x="12798" y="15729"/>
                    <a:pt x="26492" y="41637"/>
                    <a:pt x="29250" y="51638"/>
                  </a:cubicBezTo>
                  <a:cubicBezTo>
                    <a:pt x="32008" y="61639"/>
                    <a:pt x="28204" y="48590"/>
                    <a:pt x="28204" y="48590"/>
                  </a:cubicBezTo>
                  <a:cubicBezTo>
                    <a:pt x="28204" y="48590"/>
                    <a:pt x="17838" y="17443"/>
                    <a:pt x="24590" y="11442"/>
                  </a:cubicBezTo>
                  <a:cubicBezTo>
                    <a:pt x="31342" y="5442"/>
                    <a:pt x="40376" y="18777"/>
                    <a:pt x="49410" y="38303"/>
                  </a:cubicBezTo>
                  <a:cubicBezTo>
                    <a:pt x="58444" y="57829"/>
                    <a:pt x="51597" y="36684"/>
                    <a:pt x="51597" y="36684"/>
                  </a:cubicBezTo>
                  <a:cubicBezTo>
                    <a:pt x="51597" y="36684"/>
                    <a:pt x="36667" y="5442"/>
                    <a:pt x="43039" y="1060"/>
                  </a:cubicBezTo>
                  <a:cubicBezTo>
                    <a:pt x="51597" y="-4655"/>
                    <a:pt x="65671" y="13823"/>
                    <a:pt x="74040" y="30492"/>
                  </a:cubicBezTo>
                  <a:cubicBezTo>
                    <a:pt x="82408" y="47161"/>
                    <a:pt x="62818" y="66973"/>
                    <a:pt x="62818" y="6697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1" name="Google Shape;551;p16"/>
            <p:cNvGrpSpPr/>
            <p:nvPr/>
          </p:nvGrpSpPr>
          <p:grpSpPr>
            <a:xfrm>
              <a:off x="6930455" y="2860622"/>
              <a:ext cx="82395" cy="49453"/>
              <a:chOff x="4865564" y="4292025"/>
              <a:chExt cx="220130" cy="132120"/>
            </a:xfrm>
          </p:grpSpPr>
          <p:sp>
            <p:nvSpPr>
              <p:cNvPr id="552" name="Google Shape;552;p16"/>
              <p:cNvSpPr/>
              <p:nvPr/>
            </p:nvSpPr>
            <p:spPr>
              <a:xfrm>
                <a:off x="4866015" y="4297264"/>
                <a:ext cx="219679" cy="126881"/>
              </a:xfrm>
              <a:custGeom>
                <a:avLst/>
                <a:gdLst/>
                <a:ahLst/>
                <a:cxnLst/>
                <a:rect l="l" t="t" r="r" b="b"/>
                <a:pathLst>
                  <a:path w="219679" h="126881" extrusionOk="0">
                    <a:moveTo>
                      <a:pt x="59268" y="125002"/>
                    </a:moveTo>
                    <a:lnTo>
                      <a:pt x="3257" y="92332"/>
                    </a:lnTo>
                    <a:cubicBezTo>
                      <a:pt x="-1593" y="89569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7907" y="124240"/>
                    </a:lnTo>
                    <a:cubicBezTo>
                      <a:pt x="72174" y="127469"/>
                      <a:pt x="65245" y="127755"/>
                      <a:pt x="59268" y="125002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16"/>
              <p:cNvSpPr/>
              <p:nvPr/>
            </p:nvSpPr>
            <p:spPr>
              <a:xfrm>
                <a:off x="4865564" y="4379690"/>
                <a:ext cx="6086" cy="5238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5238" extrusionOk="0">
                    <a:moveTo>
                      <a:pt x="0" y="5239"/>
                    </a:moveTo>
                    <a:lnTo>
                      <a:pt x="0" y="0"/>
                    </a:lnTo>
                    <a:lnTo>
                      <a:pt x="6086" y="2286"/>
                    </a:lnTo>
                    <a:lnTo>
                      <a:pt x="0" y="523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16"/>
              <p:cNvSpPr/>
              <p:nvPr/>
            </p:nvSpPr>
            <p:spPr>
              <a:xfrm>
                <a:off x="5080003" y="4331398"/>
                <a:ext cx="4849" cy="4953"/>
              </a:xfrm>
              <a:custGeom>
                <a:avLst/>
                <a:gdLst/>
                <a:ahLst/>
                <a:cxnLst/>
                <a:rect l="l" t="t" r="r" b="b"/>
                <a:pathLst>
                  <a:path w="4849" h="4953" extrusionOk="0">
                    <a:moveTo>
                      <a:pt x="4850" y="4953"/>
                    </a:moveTo>
                    <a:lnTo>
                      <a:pt x="4850" y="0"/>
                    </a:lnTo>
                    <a:lnTo>
                      <a:pt x="0" y="3048"/>
                    </a:lnTo>
                    <a:lnTo>
                      <a:pt x="4850" y="495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16"/>
              <p:cNvSpPr/>
              <p:nvPr/>
            </p:nvSpPr>
            <p:spPr>
              <a:xfrm>
                <a:off x="4866015" y="4293038"/>
                <a:ext cx="219203" cy="126874"/>
              </a:xfrm>
              <a:custGeom>
                <a:avLst/>
                <a:gdLst/>
                <a:ahLst/>
                <a:cxnLst/>
                <a:rect l="l" t="t" r="r" b="b"/>
                <a:pathLst>
                  <a:path w="219203" h="126874" extrusionOk="0">
                    <a:moveTo>
                      <a:pt x="59268" y="124847"/>
                    </a:moveTo>
                    <a:lnTo>
                      <a:pt x="3257" y="92177"/>
                    </a:lnTo>
                    <a:cubicBezTo>
                      <a:pt x="-1593" y="89414"/>
                      <a:pt x="-927" y="84556"/>
                      <a:pt x="4589" y="81413"/>
                    </a:cubicBezTo>
                    <a:lnTo>
                      <a:pt x="140480" y="2737"/>
                    </a:lnTo>
                    <a:cubicBezTo>
                      <a:pt x="146312" y="-626"/>
                      <a:pt x="153417" y="-902"/>
                      <a:pt x="159499" y="1975"/>
                    </a:cubicBezTo>
                    <a:lnTo>
                      <a:pt x="215985" y="34646"/>
                    </a:lnTo>
                    <a:cubicBezTo>
                      <a:pt x="220740" y="37408"/>
                      <a:pt x="220169" y="42170"/>
                      <a:pt x="214654" y="45409"/>
                    </a:cubicBezTo>
                    <a:lnTo>
                      <a:pt x="78287" y="124276"/>
                    </a:lnTo>
                    <a:cubicBezTo>
                      <a:pt x="72411" y="127524"/>
                      <a:pt x="65330" y="127743"/>
                      <a:pt x="59268" y="124847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16"/>
              <p:cNvSpPr/>
              <p:nvPr/>
            </p:nvSpPr>
            <p:spPr>
              <a:xfrm rot="-1790023">
                <a:off x="4877359" y="4403357"/>
                <a:ext cx="1145" cy="2102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2102" extrusionOk="0">
                    <a:moveTo>
                      <a:pt x="1145" y="1053"/>
                    </a:moveTo>
                    <a:cubicBezTo>
                      <a:pt x="1145" y="1634"/>
                      <a:pt x="889" y="2104"/>
                      <a:pt x="573" y="2104"/>
                    </a:cubicBezTo>
                    <a:cubicBezTo>
                      <a:pt x="257" y="2104"/>
                      <a:pt x="0" y="1633"/>
                      <a:pt x="0" y="1053"/>
                    </a:cubicBezTo>
                    <a:cubicBezTo>
                      <a:pt x="0" y="472"/>
                      <a:pt x="257" y="2"/>
                      <a:pt x="573" y="2"/>
                    </a:cubicBezTo>
                    <a:cubicBezTo>
                      <a:pt x="889" y="2"/>
                      <a:pt x="1145" y="472"/>
                      <a:pt x="1145" y="105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16"/>
              <p:cNvSpPr/>
              <p:nvPr/>
            </p:nvSpPr>
            <p:spPr>
              <a:xfrm rot="-1801764">
                <a:off x="4877140" y="439153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16"/>
              <p:cNvSpPr/>
              <p:nvPr/>
            </p:nvSpPr>
            <p:spPr>
              <a:xfrm rot="-1801764">
                <a:off x="4879874" y="4393221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16"/>
              <p:cNvSpPr/>
              <p:nvPr/>
            </p:nvSpPr>
            <p:spPr>
              <a:xfrm rot="-1801764">
                <a:off x="4882642" y="439468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16"/>
              <p:cNvSpPr/>
              <p:nvPr/>
            </p:nvSpPr>
            <p:spPr>
              <a:xfrm rot="-1801764">
                <a:off x="4905957" y="4408254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16"/>
              <p:cNvSpPr/>
              <p:nvPr/>
            </p:nvSpPr>
            <p:spPr>
              <a:xfrm rot="-1801764">
                <a:off x="4908679" y="4409799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16"/>
              <p:cNvSpPr/>
              <p:nvPr/>
            </p:nvSpPr>
            <p:spPr>
              <a:xfrm rot="-1801764">
                <a:off x="4911365" y="4411405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16"/>
              <p:cNvSpPr/>
              <p:nvPr/>
            </p:nvSpPr>
            <p:spPr>
              <a:xfrm rot="-1801764">
                <a:off x="4914086" y="4412950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16"/>
              <p:cNvSpPr/>
              <p:nvPr/>
            </p:nvSpPr>
            <p:spPr>
              <a:xfrm>
                <a:off x="4890288" y="4399104"/>
                <a:ext cx="9224" cy="6794"/>
              </a:xfrm>
              <a:custGeom>
                <a:avLst/>
                <a:gdLst/>
                <a:ahLst/>
                <a:cxnLst/>
                <a:rect l="l" t="t" r="r" b="b"/>
                <a:pathLst>
                  <a:path w="9224" h="6794" extrusionOk="0">
                    <a:moveTo>
                      <a:pt x="8368" y="6684"/>
                    </a:moveTo>
                    <a:lnTo>
                      <a:pt x="856" y="2398"/>
                    </a:lnTo>
                    <a:cubicBezTo>
                      <a:pt x="322" y="1989"/>
                      <a:pt x="8" y="1360"/>
                      <a:pt x="0" y="684"/>
                    </a:cubicBezTo>
                    <a:lnTo>
                      <a:pt x="0" y="684"/>
                    </a:lnTo>
                    <a:cubicBezTo>
                      <a:pt x="0" y="112"/>
                      <a:pt x="0" y="-174"/>
                      <a:pt x="856" y="112"/>
                    </a:cubicBezTo>
                    <a:lnTo>
                      <a:pt x="8368" y="4398"/>
                    </a:lnTo>
                    <a:cubicBezTo>
                      <a:pt x="8898" y="4770"/>
                      <a:pt x="9217" y="5370"/>
                      <a:pt x="9224" y="6018"/>
                    </a:cubicBezTo>
                    <a:lnTo>
                      <a:pt x="9224" y="6018"/>
                    </a:lnTo>
                    <a:cubicBezTo>
                      <a:pt x="9224" y="6684"/>
                      <a:pt x="8844" y="6970"/>
                      <a:pt x="8368" y="668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16"/>
              <p:cNvSpPr/>
              <p:nvPr/>
            </p:nvSpPr>
            <p:spPr>
              <a:xfrm>
                <a:off x="5060033" y="4346638"/>
                <a:ext cx="8558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0" y="6096"/>
                      <a:pt x="0" y="5525"/>
                    </a:cubicBezTo>
                    <a:lnTo>
                      <a:pt x="0" y="5525"/>
                    </a:lnTo>
                    <a:cubicBezTo>
                      <a:pt x="38" y="4934"/>
                      <a:pt x="312" y="4381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54" y="1191"/>
                      <a:pt x="8230" y="1772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16"/>
              <p:cNvSpPr/>
              <p:nvPr/>
            </p:nvSpPr>
            <p:spPr>
              <a:xfrm>
                <a:off x="5049382" y="4352829"/>
                <a:ext cx="8559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9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1" y="6096"/>
                      <a:pt x="1" y="5525"/>
                    </a:cubicBezTo>
                    <a:lnTo>
                      <a:pt x="1" y="5525"/>
                    </a:lnTo>
                    <a:cubicBezTo>
                      <a:pt x="-16" y="4924"/>
                      <a:pt x="270" y="4353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37" y="1191"/>
                      <a:pt x="8218" y="1753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16"/>
              <p:cNvSpPr/>
              <p:nvPr/>
            </p:nvSpPr>
            <p:spPr>
              <a:xfrm>
                <a:off x="4866015" y="4292025"/>
                <a:ext cx="219679" cy="127142"/>
              </a:xfrm>
              <a:custGeom>
                <a:avLst/>
                <a:gdLst/>
                <a:ahLst/>
                <a:cxnLst/>
                <a:rect l="l" t="t" r="r" b="b"/>
                <a:pathLst>
                  <a:path w="219679" h="127142" extrusionOk="0">
                    <a:moveTo>
                      <a:pt x="59268" y="125097"/>
                    </a:moveTo>
                    <a:lnTo>
                      <a:pt x="3257" y="92427"/>
                    </a:lnTo>
                    <a:cubicBezTo>
                      <a:pt x="-1593" y="89664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8763" y="124240"/>
                    </a:lnTo>
                    <a:cubicBezTo>
                      <a:pt x="72819" y="127784"/>
                      <a:pt x="65499" y="128098"/>
                      <a:pt x="59268" y="125097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16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203812" h="117633" extrusionOk="0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16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203812" h="117633" extrusionOk="0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16"/>
              <p:cNvSpPr/>
              <p:nvPr/>
            </p:nvSpPr>
            <p:spPr>
              <a:xfrm>
                <a:off x="5044723" y="4311872"/>
                <a:ext cx="5135" cy="2857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2857" extrusionOk="0">
                    <a:moveTo>
                      <a:pt x="5135" y="1429"/>
                    </a:moveTo>
                    <a:cubicBezTo>
                      <a:pt x="5135" y="2218"/>
                      <a:pt x="3986" y="2857"/>
                      <a:pt x="2568" y="2857"/>
                    </a:cubicBezTo>
                    <a:cubicBezTo>
                      <a:pt x="1150" y="2857"/>
                      <a:pt x="0" y="2218"/>
                      <a:pt x="0" y="1429"/>
                    </a:cubicBezTo>
                    <a:cubicBezTo>
                      <a:pt x="0" y="640"/>
                      <a:pt x="1150" y="0"/>
                      <a:pt x="2568" y="0"/>
                    </a:cubicBezTo>
                    <a:cubicBezTo>
                      <a:pt x="3986" y="0"/>
                      <a:pt x="5135" y="640"/>
                      <a:pt x="5135" y="142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16"/>
              <p:cNvSpPr/>
              <p:nvPr/>
            </p:nvSpPr>
            <p:spPr>
              <a:xfrm>
                <a:off x="5046530" y="4312698"/>
                <a:ext cx="1521" cy="1221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221" extrusionOk="0">
                    <a:moveTo>
                      <a:pt x="0" y="1079"/>
                    </a:moveTo>
                    <a:cubicBezTo>
                      <a:pt x="0" y="1079"/>
                      <a:pt x="0" y="412"/>
                      <a:pt x="0" y="221"/>
                    </a:cubicBezTo>
                    <a:cubicBezTo>
                      <a:pt x="465" y="-74"/>
                      <a:pt x="1056" y="-74"/>
                      <a:pt x="1522" y="221"/>
                    </a:cubicBezTo>
                    <a:cubicBezTo>
                      <a:pt x="1522" y="221"/>
                      <a:pt x="1522" y="793"/>
                      <a:pt x="1522" y="1079"/>
                    </a:cubicBezTo>
                    <a:cubicBezTo>
                      <a:pt x="1033" y="1269"/>
                      <a:pt x="489" y="1269"/>
                      <a:pt x="0" y="1079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2" name="Google Shape;572;p16"/>
            <p:cNvSpPr/>
            <p:nvPr/>
          </p:nvSpPr>
          <p:spPr>
            <a:xfrm>
              <a:off x="6948039" y="2876090"/>
              <a:ext cx="48317" cy="40269"/>
            </a:xfrm>
            <a:custGeom>
              <a:avLst/>
              <a:gdLst/>
              <a:ahLst/>
              <a:cxnLst/>
              <a:rect l="l" t="t" r="r" b="b"/>
              <a:pathLst>
                <a:path w="129087" h="107584" extrusionOk="0">
                  <a:moveTo>
                    <a:pt x="100516" y="75867"/>
                  </a:moveTo>
                  <a:cubicBezTo>
                    <a:pt x="100516" y="75867"/>
                    <a:pt x="130375" y="48911"/>
                    <a:pt x="129044" y="13192"/>
                  </a:cubicBezTo>
                  <a:cubicBezTo>
                    <a:pt x="127237" y="-11668"/>
                    <a:pt x="112212" y="6239"/>
                    <a:pt x="112212" y="6239"/>
                  </a:cubicBezTo>
                  <a:lnTo>
                    <a:pt x="97092" y="33671"/>
                  </a:lnTo>
                  <a:cubicBezTo>
                    <a:pt x="89594" y="43806"/>
                    <a:pt x="79821" y="52026"/>
                    <a:pt x="68564" y="57674"/>
                  </a:cubicBezTo>
                  <a:cubicBezTo>
                    <a:pt x="57968" y="58693"/>
                    <a:pt x="47431" y="60255"/>
                    <a:pt x="36992" y="62341"/>
                  </a:cubicBezTo>
                  <a:cubicBezTo>
                    <a:pt x="18448" y="65961"/>
                    <a:pt x="0" y="89202"/>
                    <a:pt x="0" y="89202"/>
                  </a:cubicBezTo>
                  <a:lnTo>
                    <a:pt x="23298" y="1075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6688913" y="2310158"/>
              <a:ext cx="266346" cy="294746"/>
            </a:xfrm>
            <a:custGeom>
              <a:avLst/>
              <a:gdLst/>
              <a:ahLst/>
              <a:cxnLst/>
              <a:rect l="l" t="t" r="r" b="b"/>
              <a:pathLst>
                <a:path w="711585" h="787458" extrusionOk="0">
                  <a:moveTo>
                    <a:pt x="654254" y="325496"/>
                  </a:moveTo>
                  <a:lnTo>
                    <a:pt x="104510" y="7551"/>
                  </a:lnTo>
                  <a:cubicBezTo>
                    <a:pt x="93809" y="169"/>
                    <a:pt x="80334" y="-1936"/>
                    <a:pt x="67898" y="1836"/>
                  </a:cubicBezTo>
                  <a:lnTo>
                    <a:pt x="67898" y="1836"/>
                  </a:lnTo>
                  <a:cubicBezTo>
                    <a:pt x="65551" y="2808"/>
                    <a:pt x="63345" y="4093"/>
                    <a:pt x="61336" y="5646"/>
                  </a:cubicBezTo>
                  <a:lnTo>
                    <a:pt x="0" y="40793"/>
                  </a:lnTo>
                  <a:lnTo>
                    <a:pt x="47548" y="96705"/>
                  </a:lnTo>
                  <a:lnTo>
                    <a:pt x="47548" y="326258"/>
                  </a:lnTo>
                  <a:cubicBezTo>
                    <a:pt x="49713" y="366529"/>
                    <a:pt x="70903" y="403353"/>
                    <a:pt x="104605" y="425413"/>
                  </a:cubicBezTo>
                  <a:lnTo>
                    <a:pt x="275776" y="533140"/>
                  </a:lnTo>
                  <a:lnTo>
                    <a:pt x="322277" y="639916"/>
                  </a:lnTo>
                  <a:lnTo>
                    <a:pt x="273303" y="723069"/>
                  </a:lnTo>
                  <a:lnTo>
                    <a:pt x="341487" y="684016"/>
                  </a:lnTo>
                  <a:lnTo>
                    <a:pt x="406246" y="608674"/>
                  </a:lnTo>
                  <a:lnTo>
                    <a:pt x="612888" y="720783"/>
                  </a:lnTo>
                  <a:lnTo>
                    <a:pt x="624014" y="787458"/>
                  </a:lnTo>
                  <a:lnTo>
                    <a:pt x="693624" y="747644"/>
                  </a:lnTo>
                  <a:lnTo>
                    <a:pt x="695526" y="746500"/>
                  </a:lnTo>
                  <a:lnTo>
                    <a:pt x="696191" y="746500"/>
                  </a:lnTo>
                  <a:lnTo>
                    <a:pt x="696191" y="746500"/>
                  </a:lnTo>
                  <a:cubicBezTo>
                    <a:pt x="706983" y="737785"/>
                    <a:pt x="712695" y="724231"/>
                    <a:pt x="711407" y="710401"/>
                  </a:cubicBezTo>
                  <a:lnTo>
                    <a:pt x="711407" y="424651"/>
                  </a:lnTo>
                  <a:cubicBezTo>
                    <a:pt x="709219" y="384370"/>
                    <a:pt x="687992" y="347536"/>
                    <a:pt x="654254" y="325496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6681190" y="2324699"/>
              <a:ext cx="248446" cy="281264"/>
            </a:xfrm>
            <a:custGeom>
              <a:avLst/>
              <a:gdLst/>
              <a:ahLst/>
              <a:cxnLst/>
              <a:rect l="l" t="t" r="r" b="b"/>
              <a:pathLst>
                <a:path w="663763" h="751441" extrusionOk="0">
                  <a:moveTo>
                    <a:pt x="606802" y="325697"/>
                  </a:moveTo>
                  <a:lnTo>
                    <a:pt x="57057" y="7848"/>
                  </a:lnTo>
                  <a:cubicBezTo>
                    <a:pt x="25485" y="-10440"/>
                    <a:pt x="0" y="4324"/>
                    <a:pt x="0" y="40805"/>
                  </a:cubicBezTo>
                  <a:lnTo>
                    <a:pt x="0" y="326555"/>
                  </a:lnTo>
                  <a:cubicBezTo>
                    <a:pt x="2165" y="366826"/>
                    <a:pt x="23356" y="403650"/>
                    <a:pt x="57057" y="425710"/>
                  </a:cubicBezTo>
                  <a:lnTo>
                    <a:pt x="228228" y="533533"/>
                  </a:lnTo>
                  <a:lnTo>
                    <a:pt x="293939" y="684314"/>
                  </a:lnTo>
                  <a:lnTo>
                    <a:pt x="358699" y="608971"/>
                  </a:lnTo>
                  <a:lnTo>
                    <a:pt x="606707" y="743654"/>
                  </a:lnTo>
                  <a:cubicBezTo>
                    <a:pt x="638278" y="761847"/>
                    <a:pt x="663764" y="747083"/>
                    <a:pt x="663764" y="710603"/>
                  </a:cubicBezTo>
                  <a:lnTo>
                    <a:pt x="663764" y="424853"/>
                  </a:lnTo>
                  <a:cubicBezTo>
                    <a:pt x="661621" y="384600"/>
                    <a:pt x="640468" y="347776"/>
                    <a:pt x="606802" y="325697"/>
                  </a:cubicBezTo>
                  <a:close/>
                </a:path>
              </a:pathLst>
            </a:custGeom>
            <a:solidFill>
              <a:srgbClr val="E26D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7244522" y="2103554"/>
              <a:ext cx="267380" cy="295937"/>
            </a:xfrm>
            <a:custGeom>
              <a:avLst/>
              <a:gdLst/>
              <a:ahLst/>
              <a:cxnLst/>
              <a:rect l="l" t="t" r="r" b="b"/>
              <a:pathLst>
                <a:path w="713014" h="789165" extrusionOk="0">
                  <a:moveTo>
                    <a:pt x="655586" y="326155"/>
                  </a:moveTo>
                  <a:lnTo>
                    <a:pt x="104700" y="7639"/>
                  </a:lnTo>
                  <a:cubicBezTo>
                    <a:pt x="93992" y="191"/>
                    <a:pt x="80470" y="-1949"/>
                    <a:pt x="67993" y="1829"/>
                  </a:cubicBezTo>
                  <a:lnTo>
                    <a:pt x="67993" y="1829"/>
                  </a:lnTo>
                  <a:cubicBezTo>
                    <a:pt x="65625" y="2760"/>
                    <a:pt x="63419" y="4045"/>
                    <a:pt x="61432" y="5639"/>
                  </a:cubicBezTo>
                  <a:lnTo>
                    <a:pt x="0" y="40882"/>
                  </a:lnTo>
                  <a:lnTo>
                    <a:pt x="47548" y="96793"/>
                  </a:lnTo>
                  <a:lnTo>
                    <a:pt x="47548" y="326917"/>
                  </a:lnTo>
                  <a:cubicBezTo>
                    <a:pt x="49697" y="367241"/>
                    <a:pt x="70884" y="404130"/>
                    <a:pt x="104605" y="426263"/>
                  </a:cubicBezTo>
                  <a:lnTo>
                    <a:pt x="276252" y="534277"/>
                  </a:lnTo>
                  <a:lnTo>
                    <a:pt x="322848" y="641242"/>
                  </a:lnTo>
                  <a:lnTo>
                    <a:pt x="273874" y="724586"/>
                  </a:lnTo>
                  <a:lnTo>
                    <a:pt x="342248" y="685629"/>
                  </a:lnTo>
                  <a:lnTo>
                    <a:pt x="407102" y="610096"/>
                  </a:lnTo>
                  <a:lnTo>
                    <a:pt x="614029" y="722491"/>
                  </a:lnTo>
                  <a:lnTo>
                    <a:pt x="625250" y="789166"/>
                  </a:lnTo>
                  <a:lnTo>
                    <a:pt x="694955" y="749161"/>
                  </a:lnTo>
                  <a:lnTo>
                    <a:pt x="696857" y="748113"/>
                  </a:lnTo>
                  <a:lnTo>
                    <a:pt x="697523" y="748113"/>
                  </a:lnTo>
                  <a:lnTo>
                    <a:pt x="697523" y="748113"/>
                  </a:lnTo>
                  <a:cubicBezTo>
                    <a:pt x="708373" y="739436"/>
                    <a:pt x="714136" y="725863"/>
                    <a:pt x="712833" y="712013"/>
                  </a:cubicBezTo>
                  <a:lnTo>
                    <a:pt x="712833" y="426263"/>
                  </a:lnTo>
                  <a:cubicBezTo>
                    <a:pt x="710874" y="385631"/>
                    <a:pt x="689592" y="348402"/>
                    <a:pt x="655586" y="326155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6"/>
            <p:cNvSpPr/>
            <p:nvPr/>
          </p:nvSpPr>
          <p:spPr>
            <a:xfrm>
              <a:off x="7236798" y="2118137"/>
              <a:ext cx="249375" cy="282304"/>
            </a:xfrm>
            <a:custGeom>
              <a:avLst/>
              <a:gdLst/>
              <a:ahLst/>
              <a:cxnLst/>
              <a:rect l="l" t="t" r="r" b="b"/>
              <a:pathLst>
                <a:path w="665000" h="752811" extrusionOk="0">
                  <a:moveTo>
                    <a:pt x="607848" y="326342"/>
                  </a:moveTo>
                  <a:lnTo>
                    <a:pt x="57057" y="7826"/>
                  </a:lnTo>
                  <a:cubicBezTo>
                    <a:pt x="25485" y="-10462"/>
                    <a:pt x="0" y="4397"/>
                    <a:pt x="0" y="40973"/>
                  </a:cubicBezTo>
                  <a:lnTo>
                    <a:pt x="0" y="326723"/>
                  </a:lnTo>
                  <a:cubicBezTo>
                    <a:pt x="2149" y="367046"/>
                    <a:pt x="23336" y="403936"/>
                    <a:pt x="57057" y="426069"/>
                  </a:cubicBezTo>
                  <a:lnTo>
                    <a:pt x="228799" y="534464"/>
                  </a:lnTo>
                  <a:lnTo>
                    <a:pt x="294700" y="685625"/>
                  </a:lnTo>
                  <a:lnTo>
                    <a:pt x="359555" y="610092"/>
                  </a:lnTo>
                  <a:lnTo>
                    <a:pt x="607943" y="744966"/>
                  </a:lnTo>
                  <a:cubicBezTo>
                    <a:pt x="639610" y="763254"/>
                    <a:pt x="665000" y="748490"/>
                    <a:pt x="665000" y="711914"/>
                  </a:cubicBezTo>
                  <a:lnTo>
                    <a:pt x="665000" y="426164"/>
                  </a:lnTo>
                  <a:cubicBezTo>
                    <a:pt x="662994" y="385648"/>
                    <a:pt x="641749" y="348541"/>
                    <a:pt x="607848" y="326342"/>
                  </a:cubicBez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6"/>
            <p:cNvSpPr/>
            <p:nvPr/>
          </p:nvSpPr>
          <p:spPr>
            <a:xfrm rot="-1798898">
              <a:off x="7282126" y="2196393"/>
              <a:ext cx="24191" cy="41957"/>
            </a:xfrm>
            <a:custGeom>
              <a:avLst/>
              <a:gdLst/>
              <a:ahLst/>
              <a:cxnLst/>
              <a:rect l="l" t="t" r="r" b="b"/>
              <a:pathLst>
                <a:path w="64474" h="111823" extrusionOk="0">
                  <a:moveTo>
                    <a:pt x="64475" y="55912"/>
                  </a:moveTo>
                  <a:cubicBezTo>
                    <a:pt x="64475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5" y="25033"/>
                    <a:pt x="64475" y="55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6"/>
            <p:cNvSpPr/>
            <p:nvPr/>
          </p:nvSpPr>
          <p:spPr>
            <a:xfrm rot="-1778992">
              <a:off x="7345395" y="2232411"/>
              <a:ext cx="24194" cy="41962"/>
            </a:xfrm>
            <a:custGeom>
              <a:avLst/>
              <a:gdLst/>
              <a:ahLst/>
              <a:cxnLst/>
              <a:rect l="l" t="t" r="r" b="b"/>
              <a:pathLst>
                <a:path w="64696" h="112208" extrusionOk="0">
                  <a:moveTo>
                    <a:pt x="64698" y="56104"/>
                  </a:moveTo>
                  <a:cubicBezTo>
                    <a:pt x="64698" y="87090"/>
                    <a:pt x="50215" y="112209"/>
                    <a:pt x="32350" y="112209"/>
                  </a:cubicBezTo>
                  <a:cubicBezTo>
                    <a:pt x="14484" y="112209"/>
                    <a:pt x="1" y="87090"/>
                    <a:pt x="1" y="56104"/>
                  </a:cubicBezTo>
                  <a:cubicBezTo>
                    <a:pt x="1" y="25119"/>
                    <a:pt x="14484" y="0"/>
                    <a:pt x="32350" y="0"/>
                  </a:cubicBezTo>
                  <a:cubicBezTo>
                    <a:pt x="50215" y="0"/>
                    <a:pt x="64698" y="25119"/>
                    <a:pt x="64698" y="56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6"/>
            <p:cNvSpPr/>
            <p:nvPr/>
          </p:nvSpPr>
          <p:spPr>
            <a:xfrm rot="-1798898">
              <a:off x="7404420" y="2267151"/>
              <a:ext cx="24191" cy="41957"/>
            </a:xfrm>
            <a:custGeom>
              <a:avLst/>
              <a:gdLst/>
              <a:ahLst/>
              <a:cxnLst/>
              <a:rect l="l" t="t" r="r" b="b"/>
              <a:pathLst>
                <a:path w="64474" h="111823" extrusionOk="0">
                  <a:moveTo>
                    <a:pt x="64474" y="55912"/>
                  </a:moveTo>
                  <a:cubicBezTo>
                    <a:pt x="64474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4" y="25033"/>
                    <a:pt x="64474" y="55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7054307" y="2375460"/>
              <a:ext cx="81342" cy="108498"/>
            </a:xfrm>
            <a:custGeom>
              <a:avLst/>
              <a:gdLst/>
              <a:ahLst/>
              <a:cxnLst/>
              <a:rect l="l" t="t" r="r" b="b"/>
              <a:pathLst>
                <a:path w="216911" h="289327" extrusionOk="0">
                  <a:moveTo>
                    <a:pt x="216912" y="195983"/>
                  </a:moveTo>
                  <a:cubicBezTo>
                    <a:pt x="216912" y="129308"/>
                    <a:pt x="170030" y="47678"/>
                    <a:pt x="112307" y="14246"/>
                  </a:cubicBezTo>
                  <a:cubicBezTo>
                    <a:pt x="81496" y="-3566"/>
                    <a:pt x="53919" y="-4042"/>
                    <a:pt x="34805" y="9293"/>
                  </a:cubicBezTo>
                  <a:lnTo>
                    <a:pt x="0" y="29009"/>
                  </a:lnTo>
                  <a:lnTo>
                    <a:pt x="14835" y="34915"/>
                  </a:lnTo>
                  <a:cubicBezTo>
                    <a:pt x="9738" y="47589"/>
                    <a:pt x="7246" y="61163"/>
                    <a:pt x="7512" y="74825"/>
                  </a:cubicBezTo>
                  <a:cubicBezTo>
                    <a:pt x="7512" y="141500"/>
                    <a:pt x="54394" y="223034"/>
                    <a:pt x="112117" y="256562"/>
                  </a:cubicBezTo>
                  <a:cubicBezTo>
                    <a:pt x="121018" y="261857"/>
                    <a:pt x="130623" y="265858"/>
                    <a:pt x="140645" y="268468"/>
                  </a:cubicBezTo>
                  <a:lnTo>
                    <a:pt x="140645" y="289328"/>
                  </a:lnTo>
                  <a:lnTo>
                    <a:pt x="185530" y="263991"/>
                  </a:lnTo>
                  <a:lnTo>
                    <a:pt x="185530" y="263991"/>
                  </a:lnTo>
                  <a:lnTo>
                    <a:pt x="185530" y="263991"/>
                  </a:lnTo>
                  <a:cubicBezTo>
                    <a:pt x="205310" y="252656"/>
                    <a:pt x="216912" y="229225"/>
                    <a:pt x="216912" y="195983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6"/>
            <p:cNvSpPr/>
            <p:nvPr/>
          </p:nvSpPr>
          <p:spPr>
            <a:xfrm rot="-1798898">
              <a:off x="7049958" y="2378905"/>
              <a:ext cx="64153" cy="111361"/>
            </a:xfrm>
            <a:custGeom>
              <a:avLst/>
              <a:gdLst/>
              <a:ahLst/>
              <a:cxnLst/>
              <a:rect l="l" t="t" r="r" b="b"/>
              <a:pathLst>
                <a:path w="170980" h="296798" extrusionOk="0">
                  <a:moveTo>
                    <a:pt x="170981" y="148399"/>
                  </a:moveTo>
                  <a:cubicBezTo>
                    <a:pt x="170981" y="230358"/>
                    <a:pt x="132706" y="296799"/>
                    <a:pt x="85491" y="296799"/>
                  </a:cubicBezTo>
                  <a:cubicBezTo>
                    <a:pt x="38276" y="296799"/>
                    <a:pt x="0" y="230358"/>
                    <a:pt x="0" y="148399"/>
                  </a:cubicBezTo>
                  <a:cubicBezTo>
                    <a:pt x="0" y="66441"/>
                    <a:pt x="38276" y="0"/>
                    <a:pt x="85491" y="0"/>
                  </a:cubicBezTo>
                  <a:cubicBezTo>
                    <a:pt x="132706" y="0"/>
                    <a:pt x="170981" y="66441"/>
                    <a:pt x="170981" y="1483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6"/>
            <p:cNvSpPr/>
            <p:nvPr/>
          </p:nvSpPr>
          <p:spPr>
            <a:xfrm rot="-1798898">
              <a:off x="7061883" y="2407428"/>
              <a:ext cx="9134" cy="15868"/>
            </a:xfrm>
            <a:custGeom>
              <a:avLst/>
              <a:gdLst/>
              <a:ahLst/>
              <a:cxnLst/>
              <a:rect l="l" t="t" r="r" b="b"/>
              <a:pathLst>
                <a:path w="24344" h="42290" extrusionOk="0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6"/>
            <p:cNvSpPr/>
            <p:nvPr/>
          </p:nvSpPr>
          <p:spPr>
            <a:xfrm rot="-1798898">
              <a:off x="7092283" y="2424967"/>
              <a:ext cx="9134" cy="15868"/>
            </a:xfrm>
            <a:custGeom>
              <a:avLst/>
              <a:gdLst/>
              <a:ahLst/>
              <a:cxnLst/>
              <a:rect l="l" t="t" r="r" b="b"/>
              <a:pathLst>
                <a:path w="24344" h="42290" extrusionOk="0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7066445" y="2439547"/>
              <a:ext cx="31881" cy="22328"/>
            </a:xfrm>
            <a:custGeom>
              <a:avLst/>
              <a:gdLst/>
              <a:ahLst/>
              <a:cxnLst/>
              <a:rect l="l" t="t" r="r" b="b"/>
              <a:pathLst>
                <a:path w="85015" h="59542" extrusionOk="0">
                  <a:moveTo>
                    <a:pt x="0" y="0"/>
                  </a:moveTo>
                  <a:cubicBezTo>
                    <a:pt x="0" y="0"/>
                    <a:pt x="13694" y="37528"/>
                    <a:pt x="41272" y="53435"/>
                  </a:cubicBezTo>
                  <a:cubicBezTo>
                    <a:pt x="68849" y="69342"/>
                    <a:pt x="85015" y="49149"/>
                    <a:pt x="85015" y="49149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7016984" y="2605070"/>
              <a:ext cx="22181" cy="70080"/>
            </a:xfrm>
            <a:custGeom>
              <a:avLst/>
              <a:gdLst/>
              <a:ahLst/>
              <a:cxnLst/>
              <a:rect l="l" t="t" r="r" b="b"/>
              <a:pathLst>
                <a:path w="59149" h="186880" extrusionOk="0">
                  <a:moveTo>
                    <a:pt x="0" y="152591"/>
                  </a:moveTo>
                  <a:lnTo>
                    <a:pt x="59149" y="186881"/>
                  </a:lnTo>
                  <a:lnTo>
                    <a:pt x="59149" y="34195"/>
                  </a:lnTo>
                  <a:lnTo>
                    <a:pt x="0" y="0"/>
                  </a:lnTo>
                  <a:lnTo>
                    <a:pt x="0" y="15259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7016984" y="2594731"/>
              <a:ext cx="41045" cy="23253"/>
            </a:xfrm>
            <a:custGeom>
              <a:avLst/>
              <a:gdLst/>
              <a:ahLst/>
              <a:cxnLst/>
              <a:rect l="l" t="t" r="r" b="b"/>
              <a:pathLst>
                <a:path w="109454" h="62007" extrusionOk="0">
                  <a:moveTo>
                    <a:pt x="59149" y="62008"/>
                  </a:moveTo>
                  <a:lnTo>
                    <a:pt x="0" y="27718"/>
                  </a:lnTo>
                  <a:lnTo>
                    <a:pt x="47928" y="0"/>
                  </a:lnTo>
                  <a:lnTo>
                    <a:pt x="109455" y="34480"/>
                  </a:lnTo>
                  <a:lnTo>
                    <a:pt x="59149" y="6200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7057740" y="2595705"/>
              <a:ext cx="65605" cy="105819"/>
            </a:xfrm>
            <a:custGeom>
              <a:avLst/>
              <a:gdLst/>
              <a:ahLst/>
              <a:cxnLst/>
              <a:rect l="l" t="t" r="r" b="b"/>
              <a:pathLst>
                <a:path w="174947" h="282184" extrusionOk="0">
                  <a:moveTo>
                    <a:pt x="174880" y="168275"/>
                  </a:moveTo>
                  <a:cubicBezTo>
                    <a:pt x="174376" y="153645"/>
                    <a:pt x="166502" y="140272"/>
                    <a:pt x="153959" y="132747"/>
                  </a:cubicBezTo>
                  <a:lnTo>
                    <a:pt x="84635" y="92646"/>
                  </a:lnTo>
                  <a:lnTo>
                    <a:pt x="95666" y="40545"/>
                  </a:lnTo>
                  <a:lnTo>
                    <a:pt x="95666" y="36639"/>
                  </a:lnTo>
                  <a:cubicBezTo>
                    <a:pt x="95704" y="31096"/>
                    <a:pt x="94933" y="25581"/>
                    <a:pt x="93383" y="20256"/>
                  </a:cubicBezTo>
                  <a:cubicBezTo>
                    <a:pt x="91291" y="13398"/>
                    <a:pt x="83874" y="-2889"/>
                    <a:pt x="79119" y="445"/>
                  </a:cubicBezTo>
                  <a:lnTo>
                    <a:pt x="6562" y="42450"/>
                  </a:lnTo>
                  <a:cubicBezTo>
                    <a:pt x="2187" y="43688"/>
                    <a:pt x="0" y="48736"/>
                    <a:pt x="0" y="56356"/>
                  </a:cubicBezTo>
                  <a:lnTo>
                    <a:pt x="0" y="184087"/>
                  </a:lnTo>
                  <a:cubicBezTo>
                    <a:pt x="903" y="199546"/>
                    <a:pt x="9053" y="213671"/>
                    <a:pt x="21967" y="222187"/>
                  </a:cubicBezTo>
                  <a:lnTo>
                    <a:pt x="120961" y="279337"/>
                  </a:lnTo>
                  <a:cubicBezTo>
                    <a:pt x="129710" y="284385"/>
                    <a:pt x="137412" y="282480"/>
                    <a:pt x="140741" y="275527"/>
                  </a:cubicBezTo>
                  <a:lnTo>
                    <a:pt x="173739" y="204280"/>
                  </a:lnTo>
                  <a:cubicBezTo>
                    <a:pt x="174728" y="201632"/>
                    <a:pt x="175118" y="198803"/>
                    <a:pt x="174880" y="19599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7095932" y="2684289"/>
              <a:ext cx="13087" cy="23860"/>
            </a:xfrm>
            <a:custGeom>
              <a:avLst/>
              <a:gdLst/>
              <a:ahLst/>
              <a:cxnLst/>
              <a:rect l="l" t="t" r="r" b="b"/>
              <a:pathLst>
                <a:path w="34899" h="63627" extrusionOk="0">
                  <a:moveTo>
                    <a:pt x="0" y="63627"/>
                  </a:moveTo>
                  <a:lnTo>
                    <a:pt x="34900" y="43148"/>
                  </a:lnTo>
                  <a:lnTo>
                    <a:pt x="3138" y="0"/>
                  </a:lnTo>
                  <a:lnTo>
                    <a:pt x="0" y="6362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7045282" y="2602986"/>
              <a:ext cx="65605" cy="105693"/>
            </a:xfrm>
            <a:custGeom>
              <a:avLst/>
              <a:gdLst/>
              <a:ahLst/>
              <a:cxnLst/>
              <a:rect l="l" t="t" r="r" b="b"/>
              <a:pathLst>
                <a:path w="174947" h="281849" extrusionOk="0">
                  <a:moveTo>
                    <a:pt x="174880" y="168254"/>
                  </a:moveTo>
                  <a:cubicBezTo>
                    <a:pt x="174319" y="153642"/>
                    <a:pt x="166464" y="140288"/>
                    <a:pt x="153959" y="132725"/>
                  </a:cubicBezTo>
                  <a:lnTo>
                    <a:pt x="84635" y="92720"/>
                  </a:lnTo>
                  <a:lnTo>
                    <a:pt x="95666" y="40523"/>
                  </a:lnTo>
                  <a:lnTo>
                    <a:pt x="95666" y="36713"/>
                  </a:lnTo>
                  <a:cubicBezTo>
                    <a:pt x="95704" y="31141"/>
                    <a:pt x="94933" y="25588"/>
                    <a:pt x="93383" y="20235"/>
                  </a:cubicBezTo>
                  <a:cubicBezTo>
                    <a:pt x="91291" y="13377"/>
                    <a:pt x="83874" y="-2815"/>
                    <a:pt x="79119" y="423"/>
                  </a:cubicBezTo>
                  <a:lnTo>
                    <a:pt x="6562" y="42429"/>
                  </a:lnTo>
                  <a:cubicBezTo>
                    <a:pt x="2187" y="43667"/>
                    <a:pt x="0" y="48810"/>
                    <a:pt x="0" y="56430"/>
                  </a:cubicBezTo>
                  <a:lnTo>
                    <a:pt x="0" y="183684"/>
                  </a:lnTo>
                  <a:cubicBezTo>
                    <a:pt x="875" y="199153"/>
                    <a:pt x="9025" y="213288"/>
                    <a:pt x="21967" y="221784"/>
                  </a:cubicBezTo>
                  <a:lnTo>
                    <a:pt x="120961" y="278934"/>
                  </a:lnTo>
                  <a:cubicBezTo>
                    <a:pt x="129710" y="284078"/>
                    <a:pt x="137412" y="282173"/>
                    <a:pt x="140741" y="275124"/>
                  </a:cubicBezTo>
                  <a:lnTo>
                    <a:pt x="173739" y="203877"/>
                  </a:lnTo>
                  <a:cubicBezTo>
                    <a:pt x="174728" y="201229"/>
                    <a:pt x="175118" y="198400"/>
                    <a:pt x="174880" y="195590"/>
                  </a:cubicBezTo>
                  <a:close/>
                </a:path>
              </a:pathLst>
            </a:custGeom>
            <a:solidFill>
              <a:srgbClr val="EFBD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7439100-605F-4DF1-A99F-D684875C4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89" y="284320"/>
            <a:ext cx="6345936" cy="401726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BCBD73E3-0C03-45D4-9A42-DF88124934B6}"/>
              </a:ext>
            </a:extLst>
          </p:cNvPr>
          <p:cNvSpPr txBox="1"/>
          <p:nvPr/>
        </p:nvSpPr>
        <p:spPr>
          <a:xfrm>
            <a:off x="5234654" y="3854382"/>
            <a:ext cx="13901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(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Techmundo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, 2020)</a:t>
            </a:r>
          </a:p>
        </p:txBody>
      </p:sp>
    </p:spTree>
    <p:extLst>
      <p:ext uri="{BB962C8B-B14F-4D97-AF65-F5344CB8AC3E}">
        <p14:creationId xmlns:p14="http://schemas.microsoft.com/office/powerpoint/2010/main" val="103630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5"/>
          <p:cNvSpPr txBox="1">
            <a:spLocks noGrp="1"/>
          </p:cNvSpPr>
          <p:nvPr>
            <p:ph type="ctrTitle"/>
          </p:nvPr>
        </p:nvSpPr>
        <p:spPr>
          <a:xfrm>
            <a:off x="407580" y="360548"/>
            <a:ext cx="5057556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As pessoas estão conectadas</a:t>
            </a:r>
            <a:endParaRPr dirty="0"/>
          </a:p>
        </p:txBody>
      </p:sp>
      <p:sp>
        <p:nvSpPr>
          <p:cNvPr id="406" name="Google Shape;406;p15"/>
          <p:cNvSpPr txBox="1">
            <a:spLocks noGrp="1"/>
          </p:cNvSpPr>
          <p:nvPr>
            <p:ph type="subTitle" idx="1"/>
          </p:nvPr>
        </p:nvSpPr>
        <p:spPr>
          <a:xfrm>
            <a:off x="1181542" y="2191199"/>
            <a:ext cx="5354971" cy="5232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Estamos ocupando os espaços?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4A4108D7-C064-4E58-9671-66C1A38FA4A0}"/>
              </a:ext>
            </a:extLst>
          </p:cNvPr>
          <p:cNvSpPr/>
          <p:nvPr/>
        </p:nvSpPr>
        <p:spPr>
          <a:xfrm>
            <a:off x="799064" y="378334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i="1" dirty="0">
                <a:solidFill>
                  <a:srgbClr val="757B89"/>
                </a:solidFill>
                <a:latin typeface="Barlow Light" panose="020B0604020202020204" charset="0"/>
              </a:rPr>
              <a:t>“A rede é uma oportunidade para promover o encontro com os outros”  (Papa Francisco, 2019, Carta ao 53º DMCS)</a:t>
            </a:r>
          </a:p>
        </p:txBody>
      </p:sp>
      <p:pic>
        <p:nvPicPr>
          <p:cNvPr id="1026" name="Picture 2" descr="Resultado de imagem para employee feedback clipart">
            <a:extLst>
              <a:ext uri="{FF2B5EF4-FFF2-40B4-BE49-F238E27FC236}">
                <a16:creationId xmlns:a16="http://schemas.microsoft.com/office/drawing/2014/main" xmlns="" id="{6C24B592-E7A3-4520-B70D-8D5C0924D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950" y="620952"/>
            <a:ext cx="3810687" cy="304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80D83F58-FB00-4EA1-9C94-DBD4FC84975D}"/>
              </a:ext>
            </a:extLst>
          </p:cNvPr>
          <p:cNvSpPr/>
          <p:nvPr/>
        </p:nvSpPr>
        <p:spPr>
          <a:xfrm>
            <a:off x="1" y="1127051"/>
            <a:ext cx="531628" cy="382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Google Shape;405;p15">
            <a:extLst>
              <a:ext uri="{FF2B5EF4-FFF2-40B4-BE49-F238E27FC236}">
                <a16:creationId xmlns:a16="http://schemas.microsoft.com/office/drawing/2014/main" xmlns="" id="{CDF1733E-5FA7-4533-A79D-B0AB70208184}"/>
              </a:ext>
            </a:extLst>
          </p:cNvPr>
          <p:cNvSpPr txBox="1">
            <a:spLocks/>
          </p:cNvSpPr>
          <p:nvPr/>
        </p:nvSpPr>
        <p:spPr>
          <a:xfrm>
            <a:off x="1089470" y="2163300"/>
            <a:ext cx="6965059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pPr algn="ctr"/>
            <a:r>
              <a:rPr lang="pt-BR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Quais os </a:t>
            </a:r>
          </a:p>
          <a:p>
            <a:pPr algn="ctr"/>
            <a:r>
              <a:rPr lang="pt-BR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desafios?</a:t>
            </a:r>
          </a:p>
        </p:txBody>
      </p:sp>
    </p:spTree>
    <p:extLst>
      <p:ext uri="{BB962C8B-B14F-4D97-AF65-F5344CB8AC3E}">
        <p14:creationId xmlns:p14="http://schemas.microsoft.com/office/powerpoint/2010/main" val="366911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xmlns="" id="{042EA8C1-13AB-4E82-A9CB-3E51058AD9BA}"/>
              </a:ext>
            </a:extLst>
          </p:cNvPr>
          <p:cNvSpPr/>
          <p:nvPr/>
        </p:nvSpPr>
        <p:spPr>
          <a:xfrm>
            <a:off x="1148316" y="584790"/>
            <a:ext cx="2690038" cy="180753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Conexões</a:t>
            </a:r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xmlns="" id="{042EA8C1-13AB-4E82-A9CB-3E51058AD9BA}"/>
              </a:ext>
            </a:extLst>
          </p:cNvPr>
          <p:cNvSpPr/>
          <p:nvPr/>
        </p:nvSpPr>
        <p:spPr>
          <a:xfrm>
            <a:off x="1148316" y="584790"/>
            <a:ext cx="2690038" cy="180753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Conexões</a:t>
            </a:r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</p:txBody>
      </p:sp>
      <p:sp>
        <p:nvSpPr>
          <p:cNvPr id="115" name="Elipse 114">
            <a:extLst>
              <a:ext uri="{FF2B5EF4-FFF2-40B4-BE49-F238E27FC236}">
                <a16:creationId xmlns:a16="http://schemas.microsoft.com/office/drawing/2014/main" xmlns="" id="{35CEB459-6687-4EEA-AAB3-EEB3F084F839}"/>
              </a:ext>
            </a:extLst>
          </p:cNvPr>
          <p:cNvSpPr/>
          <p:nvPr/>
        </p:nvSpPr>
        <p:spPr>
          <a:xfrm>
            <a:off x="5497032" y="584790"/>
            <a:ext cx="2690038" cy="180753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Comunhão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xmlns="" id="{E7DEC9AE-56C4-48AD-946C-E440E08A9127}"/>
              </a:ext>
            </a:extLst>
          </p:cNvPr>
          <p:cNvCxnSpPr>
            <a:cxnSpLocks/>
          </p:cNvCxnSpPr>
          <p:nvPr/>
        </p:nvCxnSpPr>
        <p:spPr>
          <a:xfrm>
            <a:off x="3838354" y="1509823"/>
            <a:ext cx="15310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3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xmlns="" id="{042EA8C1-13AB-4E82-A9CB-3E51058AD9BA}"/>
              </a:ext>
            </a:extLst>
          </p:cNvPr>
          <p:cNvSpPr/>
          <p:nvPr/>
        </p:nvSpPr>
        <p:spPr>
          <a:xfrm>
            <a:off x="1148316" y="584790"/>
            <a:ext cx="2690038" cy="180753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Conexões</a:t>
            </a:r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</p:txBody>
      </p:sp>
      <p:sp>
        <p:nvSpPr>
          <p:cNvPr id="116" name="Elipse 115">
            <a:extLst>
              <a:ext uri="{FF2B5EF4-FFF2-40B4-BE49-F238E27FC236}">
                <a16:creationId xmlns:a16="http://schemas.microsoft.com/office/drawing/2014/main" xmlns="" id="{6DF371CD-9232-4FE8-ACC9-C79B77ABD546}"/>
              </a:ext>
            </a:extLst>
          </p:cNvPr>
          <p:cNvSpPr/>
          <p:nvPr/>
        </p:nvSpPr>
        <p:spPr>
          <a:xfrm>
            <a:off x="956930" y="2741870"/>
            <a:ext cx="2881424" cy="180753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Compromisso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xmlns="" id="{A284CB61-D288-434D-A9F9-25CFF97F19A0}"/>
              </a:ext>
            </a:extLst>
          </p:cNvPr>
          <p:cNvCxnSpPr>
            <a:cxnSpLocks/>
          </p:cNvCxnSpPr>
          <p:nvPr/>
        </p:nvCxnSpPr>
        <p:spPr>
          <a:xfrm>
            <a:off x="3838354" y="1509823"/>
            <a:ext cx="15310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A2B6DB58-A051-4F30-9935-59A2E70286CA}"/>
              </a:ext>
            </a:extLst>
          </p:cNvPr>
          <p:cNvSpPr/>
          <p:nvPr/>
        </p:nvSpPr>
        <p:spPr>
          <a:xfrm>
            <a:off x="5497032" y="584790"/>
            <a:ext cx="2690038" cy="180753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Comunhão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xmlns="" id="{99CAD73B-A69D-4F38-933B-E90551ECCF55}"/>
              </a:ext>
            </a:extLst>
          </p:cNvPr>
          <p:cNvCxnSpPr>
            <a:cxnSpLocks/>
          </p:cNvCxnSpPr>
          <p:nvPr/>
        </p:nvCxnSpPr>
        <p:spPr>
          <a:xfrm flipH="1">
            <a:off x="3923414" y="1988288"/>
            <a:ext cx="1796902" cy="13397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4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1997</TotalTime>
  <Words>238</Words>
  <Application>Microsoft Office PowerPoint</Application>
  <PresentationFormat>Apresentação na tela (16:9)</PresentationFormat>
  <Paragraphs>74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9" baseType="lpstr">
      <vt:lpstr>Arial Rounded MT Bold</vt:lpstr>
      <vt:lpstr>Barlow Light</vt:lpstr>
      <vt:lpstr>Arial</vt:lpstr>
      <vt:lpstr>Bahnschrift SemiBold</vt:lpstr>
      <vt:lpstr>Calibri</vt:lpstr>
      <vt:lpstr>Raleway SemiBold</vt:lpstr>
      <vt:lpstr>Barlow</vt:lpstr>
      <vt:lpstr>Raleway</vt:lpstr>
      <vt:lpstr>Gaoler template</vt:lpstr>
      <vt:lpstr>Potencialidades e desafios da Evangelização nas Redes Sociais </vt:lpstr>
      <vt:lpstr>O que é a  Rede Social</vt:lpstr>
      <vt:lpstr>Apresentação do PowerPoint</vt:lpstr>
      <vt:lpstr>Apresentação do PowerPoint</vt:lpstr>
      <vt:lpstr>As pessoas estão conectadas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Abrangência</vt:lpstr>
      <vt:lpstr>Apresentação do PowerPoint</vt:lpstr>
      <vt:lpstr>Identidade</vt:lpstr>
      <vt:lpstr>Apresentação do PowerPoint</vt:lpstr>
      <vt:lpstr>Rede de Pessoas</vt:lpstr>
      <vt:lpstr>Ampliação do espaço eclesial</vt:lpstr>
      <vt:lpstr>Novas Ferramentas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Potencialidades e desafios da Evangelização nas Redes Sociais</dc:title>
  <dc:creator>Taiane Barboza</dc:creator>
  <cp:lastModifiedBy>marcela cabral paixão</cp:lastModifiedBy>
  <cp:revision>30</cp:revision>
  <dcterms:modified xsi:type="dcterms:W3CDTF">2020-03-14T16:02:35Z</dcterms:modified>
</cp:coreProperties>
</file>